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  <p:sldMasterId id="2147483672" r:id="rId4"/>
  </p:sldMasterIdLst>
  <p:notesMasterIdLst>
    <p:notesMasterId r:id="rId6"/>
  </p:notesMasterIdLst>
  <p:handoutMasterIdLst>
    <p:handoutMasterId r:id="rId47"/>
  </p:handoutMasterIdLst>
  <p:sldIdLst>
    <p:sldId id="257" r:id="rId5"/>
    <p:sldId id="285" r:id="rId7"/>
    <p:sldId id="260" r:id="rId8"/>
    <p:sldId id="345" r:id="rId9"/>
    <p:sldId id="346" r:id="rId10"/>
    <p:sldId id="347" r:id="rId11"/>
    <p:sldId id="286" r:id="rId12"/>
    <p:sldId id="295" r:id="rId13"/>
    <p:sldId id="353" r:id="rId14"/>
    <p:sldId id="354" r:id="rId15"/>
    <p:sldId id="374" r:id="rId16"/>
    <p:sldId id="359" r:id="rId17"/>
    <p:sldId id="361" r:id="rId18"/>
    <p:sldId id="432" r:id="rId19"/>
    <p:sldId id="433" r:id="rId20"/>
    <p:sldId id="389" r:id="rId21"/>
    <p:sldId id="434" r:id="rId22"/>
    <p:sldId id="435" r:id="rId23"/>
    <p:sldId id="436" r:id="rId24"/>
    <p:sldId id="366" r:id="rId25"/>
    <p:sldId id="360" r:id="rId26"/>
    <p:sldId id="355" r:id="rId27"/>
    <p:sldId id="362" r:id="rId28"/>
    <p:sldId id="356" r:id="rId29"/>
    <p:sldId id="363" r:id="rId30"/>
    <p:sldId id="357" r:id="rId31"/>
    <p:sldId id="364" r:id="rId32"/>
    <p:sldId id="358" r:id="rId33"/>
    <p:sldId id="365" r:id="rId34"/>
    <p:sldId id="367" r:id="rId35"/>
    <p:sldId id="368" r:id="rId36"/>
    <p:sldId id="440" r:id="rId37"/>
    <p:sldId id="348" r:id="rId38"/>
    <p:sldId id="349" r:id="rId39"/>
    <p:sldId id="403" r:id="rId40"/>
    <p:sldId id="404" r:id="rId41"/>
    <p:sldId id="350" r:id="rId42"/>
    <p:sldId id="351" r:id="rId43"/>
    <p:sldId id="429" r:id="rId44"/>
    <p:sldId id="430" r:id="rId45"/>
    <p:sldId id="438" r:id="rId46"/>
  </p:sldIdLst>
  <p:sldSz cx="12192000" cy="6858000"/>
  <p:notesSz cx="7103745" cy="10234295"/>
  <p:embeddedFontLst>
    <p:embeddedFont>
      <p:font typeface="Calibri" panose="020F0502020204030204" pitchFamily="34" charset="0"/>
      <p:regular r:id="rId51"/>
    </p:embeddedFont>
  </p:embeddedFontLst>
  <p:custDataLst>
    <p:tags r:id="rId5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5cec9d23-be33-4747-a27d-9c20397aa5b9}">
          <p14:sldIdLst>
            <p14:sldId id="257"/>
            <p14:sldId id="285"/>
            <p14:sldId id="260"/>
            <p14:sldId id="345"/>
            <p14:sldId id="346"/>
            <p14:sldId id="347"/>
            <p14:sldId id="286"/>
            <p14:sldId id="295"/>
            <p14:sldId id="353"/>
            <p14:sldId id="354"/>
            <p14:sldId id="374"/>
            <p14:sldId id="359"/>
            <p14:sldId id="361"/>
            <p14:sldId id="432"/>
            <p14:sldId id="433"/>
            <p14:sldId id="389"/>
            <p14:sldId id="434"/>
            <p14:sldId id="435"/>
            <p14:sldId id="436"/>
            <p14:sldId id="366"/>
            <p14:sldId id="360"/>
            <p14:sldId id="355"/>
            <p14:sldId id="362"/>
            <p14:sldId id="356"/>
            <p14:sldId id="363"/>
            <p14:sldId id="357"/>
            <p14:sldId id="364"/>
            <p14:sldId id="358"/>
            <p14:sldId id="365"/>
            <p14:sldId id="367"/>
            <p14:sldId id="368"/>
            <p14:sldId id="440"/>
            <p14:sldId id="348"/>
            <p14:sldId id="349"/>
            <p14:sldId id="403"/>
            <p14:sldId id="404"/>
            <p14:sldId id="350"/>
            <p14:sldId id="351"/>
            <p14:sldId id="429"/>
            <p14:sldId id="430"/>
            <p14:sldId id="4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14" userDrawn="1">
          <p15:clr>
            <a:srgbClr val="A4A3A4"/>
          </p15:clr>
        </p15:guide>
        <p15:guide id="2" pos="404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A3C"/>
    <a:srgbClr val="008543"/>
    <a:srgbClr val="7F64A2"/>
    <a:srgbClr val="4BACC6"/>
    <a:srgbClr val="27BAF0"/>
    <a:srgbClr val="C00000"/>
    <a:srgbClr val="8FC320"/>
    <a:srgbClr val="B2B2B2"/>
    <a:srgbClr val="202020"/>
    <a:srgbClr val="323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314"/>
        <p:guide pos="4043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2" Type="http://schemas.openxmlformats.org/officeDocument/2006/relationships/tags" Target="tags/tag249.xml"/><Relationship Id="rId51" Type="http://schemas.openxmlformats.org/officeDocument/2006/relationships/font" Target="fonts/font1.fntdata"/><Relationship Id="rId50" Type="http://schemas.openxmlformats.org/officeDocument/2006/relationships/tableStyles" Target="tableStyles.xml"/><Relationship Id="rId5" Type="http://schemas.openxmlformats.org/officeDocument/2006/relationships/slide" Target="slides/slide1.xml"/><Relationship Id="rId49" Type="http://schemas.openxmlformats.org/officeDocument/2006/relationships/viewProps" Target="viewProps.xml"/><Relationship Id="rId48" Type="http://schemas.openxmlformats.org/officeDocument/2006/relationships/presProps" Target="presProps.xml"/><Relationship Id="rId47" Type="http://schemas.openxmlformats.org/officeDocument/2006/relationships/handoutMaster" Target="handoutMasters/handoutMaster1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同日常打卡入口，如已下载无需重复</a:t>
            </a:r>
            <a:r>
              <a:rPr lang="zh-CN" altLang="en-US"/>
              <a:t>下载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司库、友费控，快速入口：下属企业的系统可以做</a:t>
            </a:r>
            <a:r>
              <a:rPr lang="zh-CN" altLang="en-US"/>
              <a:t>入口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9403" y="1052736"/>
            <a:ext cx="10753195" cy="5472608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8" name="日期占位符 4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-1333500" y="2143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r>
              <a:rPr lang="zh-CN" altLang="en-US" b="1" dirty="0">
                <a:solidFill>
                  <a:srgbClr val="00B050"/>
                </a:solidFill>
                <a:latin typeface="Calibri" panose="020F0502020204030204" pitchFamily="34" charset="0"/>
              </a:rPr>
              <a:t>第</a:t>
            </a:r>
            <a:fld id="{9A0DB2DC-4C9A-4742-B13C-FB6460FD3503}" type="slidenum">
              <a:rPr lang="zh-CN" altLang="en-US" b="1" dirty="0">
                <a:solidFill>
                  <a:srgbClr val="00B050"/>
                </a:solidFill>
                <a:latin typeface="Calibri" panose="020F0502020204030204" pitchFamily="34" charset="0"/>
              </a:rPr>
            </a:fld>
            <a:r>
              <a:rPr lang="zh-CN" altLang="en-US" b="1" dirty="0">
                <a:solidFill>
                  <a:srgbClr val="00B050"/>
                </a:solidFill>
                <a:latin typeface="Calibri" panose="020F0502020204030204" pitchFamily="34" charset="0"/>
              </a:rPr>
              <a:t>页</a:t>
            </a:r>
            <a:endParaRPr lang="zh-CN" altLang="en-US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页脚占位符 6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C:\Users\wangyanming\Desktop\未标题-1-02.png"/>
          <p:cNvPicPr>
            <a:picLocks noChangeAspect="1"/>
          </p:cNvPicPr>
          <p:nvPr userDrawn="1"/>
        </p:nvPicPr>
        <p:blipFill>
          <a:blip r:embed="rId2"/>
          <a:srcRect t="20708"/>
          <a:stretch>
            <a:fillRect/>
          </a:stretch>
        </p:blipFill>
        <p:spPr>
          <a:xfrm>
            <a:off x="2516717" y="2532063"/>
            <a:ext cx="9675283" cy="4325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9405" y="1052736"/>
            <a:ext cx="10753195" cy="5472608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8" name="日期占位符 4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-1333500" y="21431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r>
              <a:rPr lang="zh-CN" altLang="en-US" b="1" dirty="0">
                <a:solidFill>
                  <a:srgbClr val="00B050"/>
                </a:solidFill>
                <a:latin typeface="Calibri" panose="020F0502020204030204" pitchFamily="34" charset="0"/>
              </a:rPr>
              <a:t>第</a:t>
            </a:r>
            <a:fld id="{9A0DB2DC-4C9A-4742-B13C-FB6460FD3503}" type="slidenum">
              <a:rPr lang="zh-CN" altLang="en-US" b="1" dirty="0">
                <a:solidFill>
                  <a:srgbClr val="00B050"/>
                </a:solidFill>
                <a:latin typeface="Calibri" panose="020F0502020204030204" pitchFamily="34" charset="0"/>
              </a:rPr>
            </a:fld>
            <a:r>
              <a:rPr lang="zh-CN" altLang="en-US" b="1" dirty="0">
                <a:solidFill>
                  <a:srgbClr val="00B050"/>
                </a:solidFill>
                <a:latin typeface="Calibri" panose="020F0502020204030204" pitchFamily="34" charset="0"/>
              </a:rPr>
              <a:t>页</a:t>
            </a:r>
            <a:endParaRPr lang="zh-CN" altLang="en-US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页脚占位符 6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C:\Users\wangyanming\Desktop\未标题-1-02.png"/>
          <p:cNvPicPr>
            <a:picLocks noChangeAspect="1"/>
          </p:cNvPicPr>
          <p:nvPr userDrawn="1"/>
        </p:nvPicPr>
        <p:blipFill>
          <a:blip r:embed="rId2"/>
          <a:srcRect t="20708"/>
          <a:stretch>
            <a:fillRect/>
          </a:stretch>
        </p:blipFill>
        <p:spPr>
          <a:xfrm>
            <a:off x="2516717" y="2532067"/>
            <a:ext cx="9675283" cy="43259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9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62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7" Type="http://schemas.openxmlformats.org/officeDocument/2006/relationships/image" Target="../media/image24.png"/><Relationship Id="rId6" Type="http://schemas.openxmlformats.org/officeDocument/2006/relationships/tags" Target="../tags/tag105.xml"/><Relationship Id="rId5" Type="http://schemas.openxmlformats.org/officeDocument/2006/relationships/image" Target="../media/image23.png"/><Relationship Id="rId4" Type="http://schemas.openxmlformats.org/officeDocument/2006/relationships/tags" Target="../tags/tag104.xml"/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image" Target="../media/image26.png"/><Relationship Id="rId7" Type="http://schemas.openxmlformats.org/officeDocument/2006/relationships/tags" Target="../tags/tag110.xml"/><Relationship Id="rId6" Type="http://schemas.openxmlformats.org/officeDocument/2006/relationships/image" Target="../media/image25.png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tags" Target="../tags/tag115.xml"/><Relationship Id="rId7" Type="http://schemas.openxmlformats.org/officeDocument/2006/relationships/image" Target="../media/image28.png"/><Relationship Id="rId6" Type="http://schemas.openxmlformats.org/officeDocument/2006/relationships/tags" Target="../tags/tag114.xml"/><Relationship Id="rId5" Type="http://schemas.openxmlformats.org/officeDocument/2006/relationships/image" Target="../media/image27.png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0" Type="http://schemas.openxmlformats.org/officeDocument/2006/relationships/slideLayout" Target="../slideLayouts/slideLayout28.xml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22.xml"/><Relationship Id="rId8" Type="http://schemas.openxmlformats.org/officeDocument/2006/relationships/tags" Target="../tags/tag121.xml"/><Relationship Id="rId7" Type="http://schemas.openxmlformats.org/officeDocument/2006/relationships/image" Target="../media/image28.png"/><Relationship Id="rId6" Type="http://schemas.openxmlformats.org/officeDocument/2006/relationships/tags" Target="../tags/tag120.xml"/><Relationship Id="rId5" Type="http://schemas.openxmlformats.org/officeDocument/2006/relationships/image" Target="../media/image27.png"/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2" Type="http://schemas.openxmlformats.org/officeDocument/2006/relationships/slideLayout" Target="../slideLayouts/slideLayout28.xml"/><Relationship Id="rId11" Type="http://schemas.openxmlformats.org/officeDocument/2006/relationships/image" Target="../media/image29.png"/><Relationship Id="rId10" Type="http://schemas.openxmlformats.org/officeDocument/2006/relationships/tags" Target="../tags/tag123.xml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29.xml"/><Relationship Id="rId8" Type="http://schemas.openxmlformats.org/officeDocument/2006/relationships/tags" Target="../tags/tag128.xml"/><Relationship Id="rId7" Type="http://schemas.openxmlformats.org/officeDocument/2006/relationships/image" Target="../media/image28.png"/><Relationship Id="rId6" Type="http://schemas.openxmlformats.org/officeDocument/2006/relationships/tags" Target="../tags/tag127.xml"/><Relationship Id="rId5" Type="http://schemas.openxmlformats.org/officeDocument/2006/relationships/image" Target="../media/image27.png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4" Type="http://schemas.openxmlformats.org/officeDocument/2006/relationships/slideLayout" Target="../slideLayouts/slideLayout28.xml"/><Relationship Id="rId13" Type="http://schemas.openxmlformats.org/officeDocument/2006/relationships/image" Target="../media/image30.png"/><Relationship Id="rId12" Type="http://schemas.openxmlformats.org/officeDocument/2006/relationships/tags" Target="../tags/tag131.xml"/><Relationship Id="rId11" Type="http://schemas.openxmlformats.org/officeDocument/2006/relationships/image" Target="../media/image29.png"/><Relationship Id="rId10" Type="http://schemas.openxmlformats.org/officeDocument/2006/relationships/tags" Target="../tags/tag130.xml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tags" Target="../tags/tag137.xml"/><Relationship Id="rId7" Type="http://schemas.openxmlformats.org/officeDocument/2006/relationships/tags" Target="../tags/tag136.xml"/><Relationship Id="rId6" Type="http://schemas.openxmlformats.org/officeDocument/2006/relationships/tags" Target="../tags/tag135.xml"/><Relationship Id="rId5" Type="http://schemas.openxmlformats.org/officeDocument/2006/relationships/image" Target="../media/image31.png"/><Relationship Id="rId4" Type="http://schemas.openxmlformats.org/officeDocument/2006/relationships/tags" Target="../tags/tag134.xml"/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8.xml"/><Relationship Id="rId4" Type="http://schemas.openxmlformats.org/officeDocument/2006/relationships/image" Target="../media/image32.png"/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tags" Target="../tags/tag144.xml"/><Relationship Id="rId7" Type="http://schemas.openxmlformats.org/officeDocument/2006/relationships/image" Target="../media/image34.png"/><Relationship Id="rId6" Type="http://schemas.openxmlformats.org/officeDocument/2006/relationships/tags" Target="../tags/tag143.xml"/><Relationship Id="rId5" Type="http://schemas.openxmlformats.org/officeDocument/2006/relationships/image" Target="../media/image33.png"/><Relationship Id="rId4" Type="http://schemas.openxmlformats.org/officeDocument/2006/relationships/tags" Target="../tags/tag142.xml"/><Relationship Id="rId3" Type="http://schemas.openxmlformats.org/officeDocument/2006/relationships/tags" Target="../tags/tag141.xml"/><Relationship Id="rId2" Type="http://schemas.openxmlformats.org/officeDocument/2006/relationships/tags" Target="../tags/tag140.xml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tags" Target="../tags/tag149.xml"/><Relationship Id="rId7" Type="http://schemas.openxmlformats.org/officeDocument/2006/relationships/image" Target="../media/image36.png"/><Relationship Id="rId6" Type="http://schemas.openxmlformats.org/officeDocument/2006/relationships/tags" Target="../tags/tag148.xml"/><Relationship Id="rId5" Type="http://schemas.openxmlformats.org/officeDocument/2006/relationships/image" Target="../media/image35.png"/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image" Target="../media/image3.png"/><Relationship Id="rId1" Type="http://schemas.openxmlformats.org/officeDocument/2006/relationships/tags" Target="../tags/tag63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28.xml"/><Relationship Id="rId7" Type="http://schemas.openxmlformats.org/officeDocument/2006/relationships/image" Target="../media/image38.png"/><Relationship Id="rId6" Type="http://schemas.openxmlformats.org/officeDocument/2006/relationships/tags" Target="../tags/tag153.xml"/><Relationship Id="rId5" Type="http://schemas.openxmlformats.org/officeDocument/2006/relationships/image" Target="../media/image37.png"/><Relationship Id="rId4" Type="http://schemas.openxmlformats.org/officeDocument/2006/relationships/tags" Target="../tags/tag152.xml"/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tags" Target="../tags/tag158.xml"/><Relationship Id="rId7" Type="http://schemas.openxmlformats.org/officeDocument/2006/relationships/image" Target="../media/image40.png"/><Relationship Id="rId6" Type="http://schemas.openxmlformats.org/officeDocument/2006/relationships/tags" Target="../tags/tag157.xml"/><Relationship Id="rId5" Type="http://schemas.openxmlformats.org/officeDocument/2006/relationships/image" Target="../media/image39.png"/><Relationship Id="rId4" Type="http://schemas.openxmlformats.org/officeDocument/2006/relationships/tags" Target="../tags/tag156.xml"/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image" Target="../media/image43.png"/><Relationship Id="rId7" Type="http://schemas.openxmlformats.org/officeDocument/2006/relationships/image" Target="../media/image42.png"/><Relationship Id="rId6" Type="http://schemas.openxmlformats.org/officeDocument/2006/relationships/tags" Target="../tags/tag162.xml"/><Relationship Id="rId5" Type="http://schemas.openxmlformats.org/officeDocument/2006/relationships/image" Target="../media/image41.png"/><Relationship Id="rId4" Type="http://schemas.openxmlformats.org/officeDocument/2006/relationships/tags" Target="../tags/tag161.xml"/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0" Type="http://schemas.openxmlformats.org/officeDocument/2006/relationships/slideLayout" Target="../slideLayouts/slideLayout28.xml"/><Relationship Id="rId1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png"/><Relationship Id="rId8" Type="http://schemas.openxmlformats.org/officeDocument/2006/relationships/tags" Target="../tags/tag168.xml"/><Relationship Id="rId7" Type="http://schemas.openxmlformats.org/officeDocument/2006/relationships/tags" Target="../tags/tag167.xml"/><Relationship Id="rId6" Type="http://schemas.openxmlformats.org/officeDocument/2006/relationships/tags" Target="../tags/tag166.xml"/><Relationship Id="rId5" Type="http://schemas.openxmlformats.org/officeDocument/2006/relationships/image" Target="../media/image45.png"/><Relationship Id="rId4" Type="http://schemas.openxmlformats.org/officeDocument/2006/relationships/tags" Target="../tags/tag165.xml"/><Relationship Id="rId3" Type="http://schemas.openxmlformats.org/officeDocument/2006/relationships/tags" Target="../tags/tag164.xml"/><Relationship Id="rId2" Type="http://schemas.openxmlformats.org/officeDocument/2006/relationships/tags" Target="../tags/tag163.xml"/><Relationship Id="rId19" Type="http://schemas.openxmlformats.org/officeDocument/2006/relationships/slideLayout" Target="../slideLayouts/slideLayout28.xml"/><Relationship Id="rId18" Type="http://schemas.openxmlformats.org/officeDocument/2006/relationships/image" Target="../media/image49.png"/><Relationship Id="rId17" Type="http://schemas.openxmlformats.org/officeDocument/2006/relationships/tags" Target="../tags/tag174.xml"/><Relationship Id="rId16" Type="http://schemas.openxmlformats.org/officeDocument/2006/relationships/image" Target="../media/image48.png"/><Relationship Id="rId15" Type="http://schemas.openxmlformats.org/officeDocument/2006/relationships/tags" Target="../tags/tag173.xml"/><Relationship Id="rId14" Type="http://schemas.openxmlformats.org/officeDocument/2006/relationships/tags" Target="../tags/tag172.xml"/><Relationship Id="rId13" Type="http://schemas.openxmlformats.org/officeDocument/2006/relationships/image" Target="../media/image47.png"/><Relationship Id="rId12" Type="http://schemas.openxmlformats.org/officeDocument/2006/relationships/tags" Target="../tags/tag171.xml"/><Relationship Id="rId11" Type="http://schemas.openxmlformats.org/officeDocument/2006/relationships/tags" Target="../tags/tag170.xml"/><Relationship Id="rId10" Type="http://schemas.openxmlformats.org/officeDocument/2006/relationships/tags" Target="../tags/tag169.xml"/><Relationship Id="rId1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8.xml"/><Relationship Id="rId5" Type="http://schemas.openxmlformats.org/officeDocument/2006/relationships/image" Target="../media/image50.png"/><Relationship Id="rId4" Type="http://schemas.openxmlformats.org/officeDocument/2006/relationships/tags" Target="../tags/tag177.xml"/><Relationship Id="rId3" Type="http://schemas.openxmlformats.org/officeDocument/2006/relationships/tags" Target="../tags/tag176.xml"/><Relationship Id="rId2" Type="http://schemas.openxmlformats.org/officeDocument/2006/relationships/tags" Target="../tags/tag175.xml"/><Relationship Id="rId1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8" Type="http://schemas.openxmlformats.org/officeDocument/2006/relationships/tags" Target="../tags/tag182.xml"/><Relationship Id="rId7" Type="http://schemas.openxmlformats.org/officeDocument/2006/relationships/image" Target="../media/image52.png"/><Relationship Id="rId6" Type="http://schemas.openxmlformats.org/officeDocument/2006/relationships/tags" Target="../tags/tag181.xml"/><Relationship Id="rId5" Type="http://schemas.openxmlformats.org/officeDocument/2006/relationships/image" Target="../media/image51.png"/><Relationship Id="rId4" Type="http://schemas.openxmlformats.org/officeDocument/2006/relationships/tags" Target="../tags/tag180.xml"/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5" Type="http://schemas.openxmlformats.org/officeDocument/2006/relationships/slideLayout" Target="../slideLayouts/slideLayout28.xml"/><Relationship Id="rId14" Type="http://schemas.openxmlformats.org/officeDocument/2006/relationships/tags" Target="../tags/tag185.xml"/><Relationship Id="rId13" Type="http://schemas.openxmlformats.org/officeDocument/2006/relationships/image" Target="../media/image55.png"/><Relationship Id="rId12" Type="http://schemas.openxmlformats.org/officeDocument/2006/relationships/tags" Target="../tags/tag184.xml"/><Relationship Id="rId11" Type="http://schemas.openxmlformats.org/officeDocument/2006/relationships/image" Target="../media/image54.png"/><Relationship Id="rId10" Type="http://schemas.openxmlformats.org/officeDocument/2006/relationships/tags" Target="../tags/tag183.xml"/><Relationship Id="rId1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8.xml"/><Relationship Id="rId5" Type="http://schemas.openxmlformats.org/officeDocument/2006/relationships/image" Target="../media/image56.png"/><Relationship Id="rId4" Type="http://schemas.openxmlformats.org/officeDocument/2006/relationships/tags" Target="../tags/tag188.xml"/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8" Type="http://schemas.openxmlformats.org/officeDocument/2006/relationships/tags" Target="../tags/tag193.xml"/><Relationship Id="rId7" Type="http://schemas.openxmlformats.org/officeDocument/2006/relationships/image" Target="../media/image58.png"/><Relationship Id="rId6" Type="http://schemas.openxmlformats.org/officeDocument/2006/relationships/tags" Target="../tags/tag192.xml"/><Relationship Id="rId5" Type="http://schemas.openxmlformats.org/officeDocument/2006/relationships/image" Target="../media/image57.png"/><Relationship Id="rId4" Type="http://schemas.openxmlformats.org/officeDocument/2006/relationships/tags" Target="../tags/tag191.xml"/><Relationship Id="rId3" Type="http://schemas.openxmlformats.org/officeDocument/2006/relationships/tags" Target="../tags/tag190.xml"/><Relationship Id="rId2" Type="http://schemas.openxmlformats.org/officeDocument/2006/relationships/tags" Target="../tags/tag189.xml"/><Relationship Id="rId13" Type="http://schemas.openxmlformats.org/officeDocument/2006/relationships/slideLayout" Target="../slideLayouts/slideLayout28.xml"/><Relationship Id="rId12" Type="http://schemas.openxmlformats.org/officeDocument/2006/relationships/tags" Target="../tags/tag195.xml"/><Relationship Id="rId11" Type="http://schemas.openxmlformats.org/officeDocument/2006/relationships/image" Target="../media/image60.png"/><Relationship Id="rId10" Type="http://schemas.openxmlformats.org/officeDocument/2006/relationships/tags" Target="../tags/tag194.xml"/><Relationship Id="rId1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8.xml"/><Relationship Id="rId5" Type="http://schemas.openxmlformats.org/officeDocument/2006/relationships/image" Target="../media/image61.png"/><Relationship Id="rId4" Type="http://schemas.openxmlformats.org/officeDocument/2006/relationships/tags" Target="../tags/tag198.xml"/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7" Type="http://schemas.openxmlformats.org/officeDocument/2006/relationships/image" Target="../media/image63.png"/><Relationship Id="rId6" Type="http://schemas.openxmlformats.org/officeDocument/2006/relationships/tags" Target="../tags/tag202.xml"/><Relationship Id="rId5" Type="http://schemas.openxmlformats.org/officeDocument/2006/relationships/image" Target="../media/image62.png"/><Relationship Id="rId4" Type="http://schemas.openxmlformats.org/officeDocument/2006/relationships/tags" Target="../tags/tag201.xml"/><Relationship Id="rId3" Type="http://schemas.openxmlformats.org/officeDocument/2006/relationships/tags" Target="../tags/tag200.xml"/><Relationship Id="rId2" Type="http://schemas.openxmlformats.org/officeDocument/2006/relationships/tags" Target="../tags/tag199.xml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image" Target="../media/image7.png"/><Relationship Id="rId7" Type="http://schemas.openxmlformats.org/officeDocument/2006/relationships/tags" Target="../tags/tag68.xml"/><Relationship Id="rId6" Type="http://schemas.openxmlformats.org/officeDocument/2006/relationships/image" Target="../media/image6.png"/><Relationship Id="rId5" Type="http://schemas.openxmlformats.org/officeDocument/2006/relationships/tags" Target="../tags/tag67.xml"/><Relationship Id="rId4" Type="http://schemas.openxmlformats.org/officeDocument/2006/relationships/hyperlink" Target="https://yonyou.com/YonBIP/download.html" TargetMode="External"/><Relationship Id="rId3" Type="http://schemas.openxmlformats.org/officeDocument/2006/relationships/tags" Target="../tags/tag66.xml"/><Relationship Id="rId2" Type="http://schemas.openxmlformats.org/officeDocument/2006/relationships/image" Target="../media/image5.png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28.xml"/><Relationship Id="rId10" Type="http://schemas.openxmlformats.org/officeDocument/2006/relationships/image" Target="../media/image8.png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7" Type="http://schemas.openxmlformats.org/officeDocument/2006/relationships/image" Target="../media/image65.png"/><Relationship Id="rId6" Type="http://schemas.openxmlformats.org/officeDocument/2006/relationships/tags" Target="../tags/tag206.xml"/><Relationship Id="rId5" Type="http://schemas.openxmlformats.org/officeDocument/2006/relationships/image" Target="../media/image64.png"/><Relationship Id="rId4" Type="http://schemas.openxmlformats.org/officeDocument/2006/relationships/tags" Target="../tags/tag205.xml"/><Relationship Id="rId3" Type="http://schemas.openxmlformats.org/officeDocument/2006/relationships/tags" Target="../tags/tag204.xml"/><Relationship Id="rId2" Type="http://schemas.openxmlformats.org/officeDocument/2006/relationships/tags" Target="../tags/tag203.xml"/><Relationship Id="rId1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tags" Target="../tags/tag211.xml"/><Relationship Id="rId7" Type="http://schemas.openxmlformats.org/officeDocument/2006/relationships/image" Target="../media/image67.png"/><Relationship Id="rId6" Type="http://schemas.openxmlformats.org/officeDocument/2006/relationships/tags" Target="../tags/tag210.xml"/><Relationship Id="rId5" Type="http://schemas.openxmlformats.org/officeDocument/2006/relationships/image" Target="../media/image66.png"/><Relationship Id="rId4" Type="http://schemas.openxmlformats.org/officeDocument/2006/relationships/tags" Target="../tags/tag209.xml"/><Relationship Id="rId3" Type="http://schemas.openxmlformats.org/officeDocument/2006/relationships/tags" Target="../tags/tag208.xml"/><Relationship Id="rId2" Type="http://schemas.openxmlformats.org/officeDocument/2006/relationships/tags" Target="../tags/tag207.xml"/><Relationship Id="rId1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214.xml"/><Relationship Id="rId3" Type="http://schemas.openxmlformats.org/officeDocument/2006/relationships/tags" Target="../tags/tag213.xml"/><Relationship Id="rId2" Type="http://schemas.openxmlformats.org/officeDocument/2006/relationships/image" Target="../media/image3.png"/><Relationship Id="rId1" Type="http://schemas.openxmlformats.org/officeDocument/2006/relationships/tags" Target="../tags/tag212.xml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8.xml"/><Relationship Id="rId6" Type="http://schemas.openxmlformats.org/officeDocument/2006/relationships/image" Target="../media/image68.png"/><Relationship Id="rId5" Type="http://schemas.openxmlformats.org/officeDocument/2006/relationships/tags" Target="../tags/tag217.xml"/><Relationship Id="rId4" Type="http://schemas.openxmlformats.org/officeDocument/2006/relationships/tags" Target="../tags/tag216.xml"/><Relationship Id="rId3" Type="http://schemas.openxmlformats.org/officeDocument/2006/relationships/tags" Target="../tags/tag215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222.xml"/><Relationship Id="rId8" Type="http://schemas.openxmlformats.org/officeDocument/2006/relationships/tags" Target="../tags/tag221.xml"/><Relationship Id="rId7" Type="http://schemas.openxmlformats.org/officeDocument/2006/relationships/tags" Target="../tags/tag220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70.png"/><Relationship Id="rId3" Type="http://schemas.openxmlformats.org/officeDocument/2006/relationships/tags" Target="../tags/tag219.xml"/><Relationship Id="rId2" Type="http://schemas.openxmlformats.org/officeDocument/2006/relationships/image" Target="../media/image69.png"/><Relationship Id="rId10" Type="http://schemas.openxmlformats.org/officeDocument/2006/relationships/slideLayout" Target="../slideLayouts/slideLayout28.xml"/><Relationship Id="rId1" Type="http://schemas.openxmlformats.org/officeDocument/2006/relationships/tags" Target="../tags/tag218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72.png"/><Relationship Id="rId8" Type="http://schemas.openxmlformats.org/officeDocument/2006/relationships/tags" Target="../tags/tag227.xml"/><Relationship Id="rId7" Type="http://schemas.openxmlformats.org/officeDocument/2006/relationships/image" Target="../media/image71.png"/><Relationship Id="rId6" Type="http://schemas.openxmlformats.org/officeDocument/2006/relationships/tags" Target="../tags/tag226.xml"/><Relationship Id="rId5" Type="http://schemas.openxmlformats.org/officeDocument/2006/relationships/tags" Target="../tags/tag225.xml"/><Relationship Id="rId4" Type="http://schemas.openxmlformats.org/officeDocument/2006/relationships/tags" Target="../tags/tag224.xml"/><Relationship Id="rId3" Type="http://schemas.openxmlformats.org/officeDocument/2006/relationships/tags" Target="../tags/tag223.xml"/><Relationship Id="rId2" Type="http://schemas.openxmlformats.org/officeDocument/2006/relationships/image" Target="../media/image5.png"/><Relationship Id="rId10" Type="http://schemas.openxmlformats.org/officeDocument/2006/relationships/slideLayout" Target="../slideLayouts/slideLayout28.xml"/><Relationship Id="rId1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75.png"/><Relationship Id="rId8" Type="http://schemas.openxmlformats.org/officeDocument/2006/relationships/tags" Target="../tags/tag232.xml"/><Relationship Id="rId7" Type="http://schemas.openxmlformats.org/officeDocument/2006/relationships/image" Target="../media/image74.png"/><Relationship Id="rId6" Type="http://schemas.openxmlformats.org/officeDocument/2006/relationships/tags" Target="../tags/tag231.xml"/><Relationship Id="rId5" Type="http://schemas.openxmlformats.org/officeDocument/2006/relationships/image" Target="../media/image73.png"/><Relationship Id="rId4" Type="http://schemas.openxmlformats.org/officeDocument/2006/relationships/tags" Target="../tags/tag230.xml"/><Relationship Id="rId3" Type="http://schemas.openxmlformats.org/officeDocument/2006/relationships/tags" Target="../tags/tag229.xml"/><Relationship Id="rId2" Type="http://schemas.openxmlformats.org/officeDocument/2006/relationships/tags" Target="../tags/tag228.xml"/><Relationship Id="rId14" Type="http://schemas.openxmlformats.org/officeDocument/2006/relationships/slideLayout" Target="../slideLayouts/slideLayout28.xml"/><Relationship Id="rId13" Type="http://schemas.openxmlformats.org/officeDocument/2006/relationships/image" Target="../media/image4.jpeg"/><Relationship Id="rId12" Type="http://schemas.openxmlformats.org/officeDocument/2006/relationships/tags" Target="../tags/tag234.xml"/><Relationship Id="rId11" Type="http://schemas.openxmlformats.org/officeDocument/2006/relationships/image" Target="../media/image76.png"/><Relationship Id="rId10" Type="http://schemas.openxmlformats.org/officeDocument/2006/relationships/tags" Target="../tags/tag233.xml"/><Relationship Id="rId1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77.png"/><Relationship Id="rId8" Type="http://schemas.openxmlformats.org/officeDocument/2006/relationships/tags" Target="../tags/tag239.xml"/><Relationship Id="rId7" Type="http://schemas.openxmlformats.org/officeDocument/2006/relationships/image" Target="../media/image71.png"/><Relationship Id="rId6" Type="http://schemas.openxmlformats.org/officeDocument/2006/relationships/tags" Target="../tags/tag238.xml"/><Relationship Id="rId5" Type="http://schemas.openxmlformats.org/officeDocument/2006/relationships/tags" Target="../tags/tag237.xml"/><Relationship Id="rId4" Type="http://schemas.openxmlformats.org/officeDocument/2006/relationships/tags" Target="../tags/tag236.xml"/><Relationship Id="rId3" Type="http://schemas.openxmlformats.org/officeDocument/2006/relationships/tags" Target="../tags/tag235.xml"/><Relationship Id="rId2" Type="http://schemas.openxmlformats.org/officeDocument/2006/relationships/image" Target="../media/image5.png"/><Relationship Id="rId10" Type="http://schemas.openxmlformats.org/officeDocument/2006/relationships/slideLayout" Target="../slideLayouts/slideLayout28.xml"/><Relationship Id="rId1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7" Type="http://schemas.openxmlformats.org/officeDocument/2006/relationships/tags" Target="../tags/tag243.xml"/><Relationship Id="rId6" Type="http://schemas.openxmlformats.org/officeDocument/2006/relationships/tags" Target="../tags/tag242.xml"/><Relationship Id="rId5" Type="http://schemas.openxmlformats.org/officeDocument/2006/relationships/tags" Target="../tags/tag241.xml"/><Relationship Id="rId4" Type="http://schemas.openxmlformats.org/officeDocument/2006/relationships/image" Target="../media/image5.png"/><Relationship Id="rId3" Type="http://schemas.openxmlformats.org/officeDocument/2006/relationships/image" Target="../media/image4.jpeg"/><Relationship Id="rId2" Type="http://schemas.openxmlformats.org/officeDocument/2006/relationships/image" Target="../media/image78.png"/><Relationship Id="rId1" Type="http://schemas.openxmlformats.org/officeDocument/2006/relationships/tags" Target="../tags/tag240.xml"/></Relationships>
</file>

<file path=ppt/slides/_rels/slide3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8.xml"/><Relationship Id="rId6" Type="http://schemas.openxmlformats.org/officeDocument/2006/relationships/image" Target="../media/image79.png"/><Relationship Id="rId5" Type="http://schemas.openxmlformats.org/officeDocument/2006/relationships/tags" Target="../tags/tag246.xml"/><Relationship Id="rId4" Type="http://schemas.openxmlformats.org/officeDocument/2006/relationships/tags" Target="../tags/tag245.xml"/><Relationship Id="rId3" Type="http://schemas.openxmlformats.org/officeDocument/2006/relationships/tags" Target="../tags/tag244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image" Target="../media/image10.jpeg"/><Relationship Id="rId7" Type="http://schemas.openxmlformats.org/officeDocument/2006/relationships/tags" Target="../tags/tag73.xml"/><Relationship Id="rId6" Type="http://schemas.openxmlformats.org/officeDocument/2006/relationships/image" Target="../media/image9.png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image" Target="../media/image5.pn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8.xml"/><Relationship Id="rId5" Type="http://schemas.openxmlformats.org/officeDocument/2006/relationships/image" Target="../media/image80.png"/><Relationship Id="rId4" Type="http://schemas.openxmlformats.org/officeDocument/2006/relationships/tags" Target="../tags/tag248.xml"/><Relationship Id="rId3" Type="http://schemas.openxmlformats.org/officeDocument/2006/relationships/tags" Target="../tags/tag247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tags" Target="../tags/tag77.xml"/><Relationship Id="rId6" Type="http://schemas.openxmlformats.org/officeDocument/2006/relationships/image" Target="../media/image11.png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image" Target="../media/image5.png"/><Relationship Id="rId10" Type="http://schemas.openxmlformats.org/officeDocument/2006/relationships/slideLayout" Target="../slideLayouts/slideLayout28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tags" Target="../tags/tag82.xml"/><Relationship Id="rId7" Type="http://schemas.openxmlformats.org/officeDocument/2006/relationships/image" Target="../media/image14.png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image" Target="../media/image5.png"/><Relationship Id="rId11" Type="http://schemas.openxmlformats.org/officeDocument/2006/relationships/slideLayout" Target="../slideLayouts/slideLayout28.xml"/><Relationship Id="rId10" Type="http://schemas.openxmlformats.org/officeDocument/2006/relationships/image" Target="../media/image15.png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image" Target="../media/image3.png"/><Relationship Id="rId1" Type="http://schemas.openxmlformats.org/officeDocument/2006/relationships/tags" Target="../tags/tag8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7" Type="http://schemas.openxmlformats.org/officeDocument/2006/relationships/image" Target="../media/image17.png"/><Relationship Id="rId6" Type="http://schemas.openxmlformats.org/officeDocument/2006/relationships/tags" Target="../tags/tag90.xml"/><Relationship Id="rId5" Type="http://schemas.openxmlformats.org/officeDocument/2006/relationships/image" Target="../media/image16.png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image" Target="../media/image19.png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image" Target="../media/image18.png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3" Type="http://schemas.openxmlformats.org/officeDocument/2006/relationships/slideLayout" Target="../slideLayouts/slideLayout28.xml"/><Relationship Id="rId12" Type="http://schemas.openxmlformats.org/officeDocument/2006/relationships/tags" Target="../tags/tag98.xml"/><Relationship Id="rId11" Type="http://schemas.openxmlformats.org/officeDocument/2006/relationships/image" Target="../media/image20.png"/><Relationship Id="rId10" Type="http://schemas.openxmlformats.org/officeDocument/2006/relationships/tags" Target="../tags/tag97.xml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 descr="7b0a2020202022776f7264617274223a2022220a7d0a"/>
          <p:cNvSpPr txBox="1"/>
          <p:nvPr/>
        </p:nvSpPr>
        <p:spPr>
          <a:xfrm>
            <a:off x="98425" y="2628265"/>
            <a:ext cx="11994515" cy="9220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algn="ctr">
              <a:buClrTx/>
              <a:buSzTx/>
              <a:buFontTx/>
            </a:pPr>
            <a:r>
              <a:rPr lang="zh-CN" altLang="en-US" sz="5400" b="1" kern="1500" spc="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uFillTx/>
                <a:latin typeface="Microsoft YaHei" panose="020B0503020204020204" charset="-122"/>
                <a:ea typeface="Microsoft YaHei" panose="020B0503020204020204" charset="-122"/>
                <a:cs typeface="华文行楷" panose="02010800040101010101" charset="-122"/>
                <a:sym typeface="汉仪书魂体简" panose="02010600000101010101" charset="-122"/>
              </a:rPr>
              <a:t>大横琴集团统一门户用户培训</a:t>
            </a:r>
            <a:endParaRPr lang="zh-CN" altLang="en-US" sz="5400" b="1" kern="1500" spc="6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uFillTx/>
              <a:latin typeface="Microsoft YaHei" panose="020B0503020204020204" charset="-122"/>
              <a:ea typeface="Microsoft YaHei" panose="020B0503020204020204" charset="-122"/>
              <a:cs typeface="华文行楷" panose="02010800040101010101" charset="-122"/>
              <a:sym typeface="汉仪书魂体简" panose="02010600000101010101" charset="-122"/>
            </a:endParaRPr>
          </a:p>
        </p:txBody>
      </p:sp>
      <p:sp>
        <p:nvSpPr>
          <p:cNvPr id="3" name="TextBox 5" descr="7b0a2020202022776f7264617274223a2022220a7d0a"/>
          <p:cNvSpPr txBox="1"/>
          <p:nvPr/>
        </p:nvSpPr>
        <p:spPr>
          <a:xfrm>
            <a:off x="478790" y="4454525"/>
            <a:ext cx="11101070" cy="516255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kern="1500" spc="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+mj-ea"/>
                <a:ea typeface="+mj-ea"/>
                <a:cs typeface="+mj-ea"/>
              </a:rPr>
              <a:t>2024</a:t>
            </a:r>
            <a:r>
              <a:rPr lang="zh-CN" altLang="en-US" sz="2400" b="1" kern="1500" spc="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+mj-ea"/>
                <a:ea typeface="+mj-ea"/>
                <a:cs typeface="+mj-ea"/>
              </a:rPr>
              <a:t>年</a:t>
            </a:r>
            <a:r>
              <a:rPr lang="en-US" altLang="zh-CN" sz="2400" b="1" kern="1500" spc="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+mj-ea"/>
                <a:ea typeface="+mj-ea"/>
                <a:cs typeface="+mj-ea"/>
              </a:rPr>
              <a:t>6</a:t>
            </a:r>
            <a:r>
              <a:rPr lang="zh-CN" altLang="en-US" sz="2400" b="1" kern="1500" spc="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+mj-ea"/>
                <a:ea typeface="+mj-ea"/>
                <a:cs typeface="+mj-ea"/>
              </a:rPr>
              <a:t>月</a:t>
            </a:r>
            <a:endParaRPr lang="zh-CN" altLang="en-US" sz="2400" b="1" kern="1500" spc="6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+mj-ea"/>
              <a:ea typeface="+mj-ea"/>
              <a:cs typeface="+mj-ea"/>
            </a:endParaRPr>
          </a:p>
        </p:txBody>
      </p:sp>
      <p:pic>
        <p:nvPicPr>
          <p:cNvPr id="4" name="图片 3" descr="大横琴logo（原色简称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90" y="344170"/>
            <a:ext cx="1793875" cy="4705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9" name="íş1íḑè"/>
          <p:cNvSpPr/>
          <p:nvPr/>
        </p:nvSpPr>
        <p:spPr bwMode="auto">
          <a:xfrm>
            <a:off x="19050" y="4596765"/>
            <a:ext cx="12109450" cy="2261235"/>
          </a:xfrm>
          <a:custGeom>
            <a:avLst/>
            <a:gdLst>
              <a:gd name="T0" fmla="*/ 1128 w 1998"/>
              <a:gd name="T1" fmla="*/ 86 h 642"/>
              <a:gd name="T2" fmla="*/ 1103 w 1998"/>
              <a:gd name="T3" fmla="*/ 88 h 642"/>
              <a:gd name="T4" fmla="*/ 1051 w 1998"/>
              <a:gd name="T5" fmla="*/ 218 h 642"/>
              <a:gd name="T6" fmla="*/ 1020 w 1998"/>
              <a:gd name="T7" fmla="*/ 217 h 642"/>
              <a:gd name="T8" fmla="*/ 808 w 1998"/>
              <a:gd name="T9" fmla="*/ 222 h 642"/>
              <a:gd name="T10" fmla="*/ 729 w 1998"/>
              <a:gd name="T11" fmla="*/ 134 h 642"/>
              <a:gd name="T12" fmla="*/ 589 w 1998"/>
              <a:gd name="T13" fmla="*/ 134 h 642"/>
              <a:gd name="T14" fmla="*/ 556 w 1998"/>
              <a:gd name="T15" fmla="*/ 40 h 642"/>
              <a:gd name="T16" fmla="*/ 518 w 1998"/>
              <a:gd name="T17" fmla="*/ 133 h 642"/>
              <a:gd name="T18" fmla="*/ 479 w 1998"/>
              <a:gd name="T19" fmla="*/ 204 h 642"/>
              <a:gd name="T20" fmla="*/ 462 w 1998"/>
              <a:gd name="T21" fmla="*/ 134 h 642"/>
              <a:gd name="T22" fmla="*/ 408 w 1998"/>
              <a:gd name="T23" fmla="*/ 104 h 642"/>
              <a:gd name="T24" fmla="*/ 336 w 1998"/>
              <a:gd name="T25" fmla="*/ 303 h 642"/>
              <a:gd name="T26" fmla="*/ 251 w 1998"/>
              <a:gd name="T27" fmla="*/ 301 h 642"/>
              <a:gd name="T28" fmla="*/ 191 w 1998"/>
              <a:gd name="T29" fmla="*/ 128 h 642"/>
              <a:gd name="T30" fmla="*/ 152 w 1998"/>
              <a:gd name="T31" fmla="*/ 327 h 642"/>
              <a:gd name="T32" fmla="*/ 140 w 1998"/>
              <a:gd name="T33" fmla="*/ 275 h 642"/>
              <a:gd name="T34" fmla="*/ 112 w 1998"/>
              <a:gd name="T35" fmla="*/ 212 h 642"/>
              <a:gd name="T36" fmla="*/ 90 w 1998"/>
              <a:gd name="T37" fmla="*/ 261 h 642"/>
              <a:gd name="T38" fmla="*/ 64 w 1998"/>
              <a:gd name="T39" fmla="*/ 388 h 642"/>
              <a:gd name="T40" fmla="*/ 37 w 1998"/>
              <a:gd name="T41" fmla="*/ 258 h 642"/>
              <a:gd name="T42" fmla="*/ 14 w 1998"/>
              <a:gd name="T43" fmla="*/ 259 h 642"/>
              <a:gd name="T44" fmla="*/ 1998 w 1998"/>
              <a:gd name="T45" fmla="*/ 641 h 642"/>
              <a:gd name="T46" fmla="*/ 1976 w 1998"/>
              <a:gd name="T47" fmla="*/ 211 h 642"/>
              <a:gd name="T48" fmla="*/ 1952 w 1998"/>
              <a:gd name="T49" fmla="*/ 154 h 642"/>
              <a:gd name="T50" fmla="*/ 1923 w 1998"/>
              <a:gd name="T51" fmla="*/ 211 h 642"/>
              <a:gd name="T52" fmla="*/ 1914 w 1998"/>
              <a:gd name="T53" fmla="*/ 134 h 642"/>
              <a:gd name="T54" fmla="*/ 1901 w 1998"/>
              <a:gd name="T55" fmla="*/ 88 h 642"/>
              <a:gd name="T56" fmla="*/ 1890 w 1998"/>
              <a:gd name="T57" fmla="*/ 135 h 642"/>
              <a:gd name="T58" fmla="*/ 1868 w 1998"/>
              <a:gd name="T59" fmla="*/ 150 h 642"/>
              <a:gd name="T60" fmla="*/ 1844 w 1998"/>
              <a:gd name="T61" fmla="*/ 112 h 642"/>
              <a:gd name="T62" fmla="*/ 1815 w 1998"/>
              <a:gd name="T63" fmla="*/ 68 h 642"/>
              <a:gd name="T64" fmla="*/ 1759 w 1998"/>
              <a:gd name="T65" fmla="*/ 232 h 642"/>
              <a:gd name="T66" fmla="*/ 1730 w 1998"/>
              <a:gd name="T67" fmla="*/ 240 h 642"/>
              <a:gd name="T68" fmla="*/ 1708 w 1998"/>
              <a:gd name="T69" fmla="*/ 188 h 642"/>
              <a:gd name="T70" fmla="*/ 1676 w 1998"/>
              <a:gd name="T71" fmla="*/ 240 h 642"/>
              <a:gd name="T72" fmla="*/ 1649 w 1998"/>
              <a:gd name="T73" fmla="*/ 249 h 642"/>
              <a:gd name="T74" fmla="*/ 1638 w 1998"/>
              <a:gd name="T75" fmla="*/ 216 h 642"/>
              <a:gd name="T76" fmla="*/ 1622 w 1998"/>
              <a:gd name="T77" fmla="*/ 191 h 642"/>
              <a:gd name="T78" fmla="*/ 1608 w 1998"/>
              <a:gd name="T79" fmla="*/ 216 h 642"/>
              <a:gd name="T80" fmla="*/ 1606 w 1998"/>
              <a:gd name="T81" fmla="*/ 248 h 642"/>
              <a:gd name="T82" fmla="*/ 1584 w 1998"/>
              <a:gd name="T83" fmla="*/ 266 h 642"/>
              <a:gd name="T84" fmla="*/ 1560 w 1998"/>
              <a:gd name="T85" fmla="*/ 249 h 642"/>
              <a:gd name="T86" fmla="*/ 1476 w 1998"/>
              <a:gd name="T87" fmla="*/ 93 h 642"/>
              <a:gd name="T88" fmla="*/ 1353 w 1998"/>
              <a:gd name="T89" fmla="*/ 80 h 642"/>
              <a:gd name="T90" fmla="*/ 1336 w 1998"/>
              <a:gd name="T91" fmla="*/ 45 h 642"/>
              <a:gd name="T92" fmla="*/ 1305 w 1998"/>
              <a:gd name="T93" fmla="*/ 3 h 642"/>
              <a:gd name="T94" fmla="*/ 1282 w 1998"/>
              <a:gd name="T95" fmla="*/ 45 h 642"/>
              <a:gd name="T96" fmla="*/ 1282 w 1998"/>
              <a:gd name="T97" fmla="*/ 79 h 642"/>
              <a:gd name="T98" fmla="*/ 1251 w 1998"/>
              <a:gd name="T99" fmla="*/ 44 h 642"/>
              <a:gd name="T100" fmla="*/ 1220 w 1998"/>
              <a:gd name="T101" fmla="*/ 134 h 642"/>
              <a:gd name="T102" fmla="*/ 1173 w 1998"/>
              <a:gd name="T103" fmla="*/ 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98" h="642">
                <a:moveTo>
                  <a:pt x="1173" y="0"/>
                </a:moveTo>
                <a:cubicBezTo>
                  <a:pt x="1165" y="0"/>
                  <a:pt x="1165" y="0"/>
                  <a:pt x="1165" y="0"/>
                </a:cubicBezTo>
                <a:cubicBezTo>
                  <a:pt x="1165" y="53"/>
                  <a:pt x="1165" y="53"/>
                  <a:pt x="1165" y="53"/>
                </a:cubicBezTo>
                <a:cubicBezTo>
                  <a:pt x="1128" y="86"/>
                  <a:pt x="1128" y="86"/>
                  <a:pt x="1128" y="86"/>
                </a:cubicBezTo>
                <a:cubicBezTo>
                  <a:pt x="1111" y="86"/>
                  <a:pt x="1111" y="86"/>
                  <a:pt x="1111" y="86"/>
                </a:cubicBezTo>
                <a:cubicBezTo>
                  <a:pt x="1111" y="27"/>
                  <a:pt x="1111" y="27"/>
                  <a:pt x="1111" y="27"/>
                </a:cubicBezTo>
                <a:cubicBezTo>
                  <a:pt x="1103" y="27"/>
                  <a:pt x="1103" y="27"/>
                  <a:pt x="1103" y="27"/>
                </a:cubicBezTo>
                <a:cubicBezTo>
                  <a:pt x="1103" y="88"/>
                  <a:pt x="1103" y="88"/>
                  <a:pt x="1103" y="88"/>
                </a:cubicBezTo>
                <a:cubicBezTo>
                  <a:pt x="1060" y="134"/>
                  <a:pt x="1060" y="134"/>
                  <a:pt x="1060" y="134"/>
                </a:cubicBezTo>
                <a:cubicBezTo>
                  <a:pt x="1060" y="189"/>
                  <a:pt x="1060" y="189"/>
                  <a:pt x="1060" y="189"/>
                </a:cubicBezTo>
                <a:cubicBezTo>
                  <a:pt x="1051" y="189"/>
                  <a:pt x="1051" y="189"/>
                  <a:pt x="1051" y="189"/>
                </a:cubicBezTo>
                <a:cubicBezTo>
                  <a:pt x="1051" y="218"/>
                  <a:pt x="1051" y="218"/>
                  <a:pt x="1051" y="218"/>
                </a:cubicBezTo>
                <a:cubicBezTo>
                  <a:pt x="1036" y="218"/>
                  <a:pt x="1036" y="218"/>
                  <a:pt x="1036" y="218"/>
                </a:cubicBezTo>
                <a:cubicBezTo>
                  <a:pt x="1036" y="299"/>
                  <a:pt x="1036" y="299"/>
                  <a:pt x="1036" y="299"/>
                </a:cubicBezTo>
                <a:cubicBezTo>
                  <a:pt x="1020" y="299"/>
                  <a:pt x="1020" y="299"/>
                  <a:pt x="1020" y="299"/>
                </a:cubicBezTo>
                <a:cubicBezTo>
                  <a:pt x="1020" y="217"/>
                  <a:pt x="1020" y="217"/>
                  <a:pt x="1020" y="217"/>
                </a:cubicBezTo>
                <a:cubicBezTo>
                  <a:pt x="967" y="217"/>
                  <a:pt x="967" y="217"/>
                  <a:pt x="967" y="217"/>
                </a:cubicBezTo>
                <a:cubicBezTo>
                  <a:pt x="967" y="75"/>
                  <a:pt x="967" y="75"/>
                  <a:pt x="967" y="75"/>
                </a:cubicBezTo>
                <a:cubicBezTo>
                  <a:pt x="808" y="75"/>
                  <a:pt x="808" y="75"/>
                  <a:pt x="808" y="75"/>
                </a:cubicBezTo>
                <a:cubicBezTo>
                  <a:pt x="808" y="222"/>
                  <a:pt x="808" y="222"/>
                  <a:pt x="808" y="222"/>
                </a:cubicBezTo>
                <a:cubicBezTo>
                  <a:pt x="770" y="222"/>
                  <a:pt x="770" y="222"/>
                  <a:pt x="770" y="222"/>
                </a:cubicBezTo>
                <a:cubicBezTo>
                  <a:pt x="770" y="177"/>
                  <a:pt x="770" y="177"/>
                  <a:pt x="770" y="177"/>
                </a:cubicBezTo>
                <a:cubicBezTo>
                  <a:pt x="729" y="177"/>
                  <a:pt x="729" y="177"/>
                  <a:pt x="729" y="177"/>
                </a:cubicBezTo>
                <a:cubicBezTo>
                  <a:pt x="729" y="134"/>
                  <a:pt x="729" y="134"/>
                  <a:pt x="729" y="134"/>
                </a:cubicBezTo>
                <a:cubicBezTo>
                  <a:pt x="633" y="134"/>
                  <a:pt x="633" y="134"/>
                  <a:pt x="633" y="134"/>
                </a:cubicBezTo>
                <a:cubicBezTo>
                  <a:pt x="633" y="272"/>
                  <a:pt x="633" y="272"/>
                  <a:pt x="633" y="272"/>
                </a:cubicBezTo>
                <a:cubicBezTo>
                  <a:pt x="589" y="272"/>
                  <a:pt x="589" y="272"/>
                  <a:pt x="589" y="272"/>
                </a:cubicBezTo>
                <a:cubicBezTo>
                  <a:pt x="589" y="134"/>
                  <a:pt x="589" y="134"/>
                  <a:pt x="589" y="134"/>
                </a:cubicBezTo>
                <a:cubicBezTo>
                  <a:pt x="572" y="134"/>
                  <a:pt x="572" y="134"/>
                  <a:pt x="572" y="134"/>
                </a:cubicBezTo>
                <a:cubicBezTo>
                  <a:pt x="572" y="92"/>
                  <a:pt x="572" y="92"/>
                  <a:pt x="572" y="92"/>
                </a:cubicBezTo>
                <a:cubicBezTo>
                  <a:pt x="556" y="71"/>
                  <a:pt x="556" y="71"/>
                  <a:pt x="556" y="71"/>
                </a:cubicBezTo>
                <a:cubicBezTo>
                  <a:pt x="556" y="40"/>
                  <a:pt x="556" y="40"/>
                  <a:pt x="556" y="40"/>
                </a:cubicBezTo>
                <a:cubicBezTo>
                  <a:pt x="546" y="40"/>
                  <a:pt x="546" y="40"/>
                  <a:pt x="546" y="40"/>
                </a:cubicBezTo>
                <a:cubicBezTo>
                  <a:pt x="546" y="69"/>
                  <a:pt x="546" y="69"/>
                  <a:pt x="546" y="69"/>
                </a:cubicBezTo>
                <a:cubicBezTo>
                  <a:pt x="518" y="91"/>
                  <a:pt x="518" y="91"/>
                  <a:pt x="518" y="91"/>
                </a:cubicBezTo>
                <a:cubicBezTo>
                  <a:pt x="518" y="133"/>
                  <a:pt x="518" y="133"/>
                  <a:pt x="518" y="133"/>
                </a:cubicBezTo>
                <a:cubicBezTo>
                  <a:pt x="503" y="133"/>
                  <a:pt x="503" y="133"/>
                  <a:pt x="503" y="133"/>
                </a:cubicBezTo>
                <a:cubicBezTo>
                  <a:pt x="503" y="274"/>
                  <a:pt x="503" y="274"/>
                  <a:pt x="503" y="274"/>
                </a:cubicBezTo>
                <a:cubicBezTo>
                  <a:pt x="479" y="259"/>
                  <a:pt x="479" y="259"/>
                  <a:pt x="479" y="259"/>
                </a:cubicBezTo>
                <a:cubicBezTo>
                  <a:pt x="479" y="204"/>
                  <a:pt x="479" y="204"/>
                  <a:pt x="479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0" y="264"/>
                  <a:pt x="470" y="264"/>
                  <a:pt x="470" y="264"/>
                </a:cubicBezTo>
                <a:cubicBezTo>
                  <a:pt x="462" y="264"/>
                  <a:pt x="462" y="264"/>
                  <a:pt x="462" y="264"/>
                </a:cubicBezTo>
                <a:cubicBezTo>
                  <a:pt x="462" y="134"/>
                  <a:pt x="462" y="134"/>
                  <a:pt x="462" y="134"/>
                </a:cubicBezTo>
                <a:cubicBezTo>
                  <a:pt x="424" y="103"/>
                  <a:pt x="424" y="103"/>
                  <a:pt x="424" y="103"/>
                </a:cubicBezTo>
                <a:cubicBezTo>
                  <a:pt x="424" y="27"/>
                  <a:pt x="424" y="27"/>
                  <a:pt x="424" y="27"/>
                </a:cubicBezTo>
                <a:cubicBezTo>
                  <a:pt x="408" y="27"/>
                  <a:pt x="408" y="27"/>
                  <a:pt x="408" y="27"/>
                </a:cubicBezTo>
                <a:cubicBezTo>
                  <a:pt x="408" y="104"/>
                  <a:pt x="408" y="104"/>
                  <a:pt x="408" y="104"/>
                </a:cubicBezTo>
                <a:cubicBezTo>
                  <a:pt x="369" y="135"/>
                  <a:pt x="369" y="135"/>
                  <a:pt x="369" y="135"/>
                </a:cubicBezTo>
                <a:cubicBezTo>
                  <a:pt x="369" y="277"/>
                  <a:pt x="369" y="277"/>
                  <a:pt x="369" y="277"/>
                </a:cubicBezTo>
                <a:cubicBezTo>
                  <a:pt x="352" y="303"/>
                  <a:pt x="352" y="303"/>
                  <a:pt x="352" y="303"/>
                </a:cubicBezTo>
                <a:cubicBezTo>
                  <a:pt x="336" y="303"/>
                  <a:pt x="336" y="303"/>
                  <a:pt x="336" y="303"/>
                </a:cubicBezTo>
                <a:cubicBezTo>
                  <a:pt x="336" y="272"/>
                  <a:pt x="336" y="272"/>
                  <a:pt x="336" y="272"/>
                </a:cubicBezTo>
                <a:cubicBezTo>
                  <a:pt x="282" y="272"/>
                  <a:pt x="282" y="272"/>
                  <a:pt x="282" y="272"/>
                </a:cubicBezTo>
                <a:cubicBezTo>
                  <a:pt x="282" y="301"/>
                  <a:pt x="282" y="301"/>
                  <a:pt x="282" y="301"/>
                </a:cubicBezTo>
                <a:cubicBezTo>
                  <a:pt x="251" y="301"/>
                  <a:pt x="251" y="301"/>
                  <a:pt x="251" y="301"/>
                </a:cubicBezTo>
                <a:cubicBezTo>
                  <a:pt x="251" y="389"/>
                  <a:pt x="251" y="389"/>
                  <a:pt x="251" y="389"/>
                </a:cubicBezTo>
                <a:cubicBezTo>
                  <a:pt x="231" y="389"/>
                  <a:pt x="231" y="389"/>
                  <a:pt x="231" y="389"/>
                </a:cubicBezTo>
                <a:cubicBezTo>
                  <a:pt x="231" y="128"/>
                  <a:pt x="231" y="128"/>
                  <a:pt x="231" y="128"/>
                </a:cubicBezTo>
                <a:cubicBezTo>
                  <a:pt x="191" y="128"/>
                  <a:pt x="191" y="128"/>
                  <a:pt x="191" y="128"/>
                </a:cubicBezTo>
                <a:cubicBezTo>
                  <a:pt x="191" y="437"/>
                  <a:pt x="191" y="437"/>
                  <a:pt x="191" y="437"/>
                </a:cubicBezTo>
                <a:cubicBezTo>
                  <a:pt x="184" y="437"/>
                  <a:pt x="184" y="437"/>
                  <a:pt x="184" y="437"/>
                </a:cubicBezTo>
                <a:cubicBezTo>
                  <a:pt x="184" y="327"/>
                  <a:pt x="184" y="327"/>
                  <a:pt x="184" y="327"/>
                </a:cubicBezTo>
                <a:cubicBezTo>
                  <a:pt x="152" y="327"/>
                  <a:pt x="152" y="327"/>
                  <a:pt x="152" y="327"/>
                </a:cubicBezTo>
                <a:cubicBezTo>
                  <a:pt x="152" y="299"/>
                  <a:pt x="152" y="299"/>
                  <a:pt x="152" y="299"/>
                </a:cubicBezTo>
                <a:cubicBezTo>
                  <a:pt x="140" y="299"/>
                  <a:pt x="140" y="299"/>
                  <a:pt x="140" y="299"/>
                </a:cubicBezTo>
                <a:cubicBezTo>
                  <a:pt x="140" y="292"/>
                  <a:pt x="140" y="292"/>
                  <a:pt x="140" y="292"/>
                </a:cubicBezTo>
                <a:cubicBezTo>
                  <a:pt x="140" y="275"/>
                  <a:pt x="140" y="275"/>
                  <a:pt x="140" y="275"/>
                </a:cubicBezTo>
                <a:cubicBezTo>
                  <a:pt x="130" y="261"/>
                  <a:pt x="130" y="261"/>
                  <a:pt x="130" y="261"/>
                </a:cubicBezTo>
                <a:cubicBezTo>
                  <a:pt x="115" y="261"/>
                  <a:pt x="115" y="261"/>
                  <a:pt x="115" y="261"/>
                </a:cubicBezTo>
                <a:cubicBezTo>
                  <a:pt x="115" y="215"/>
                  <a:pt x="115" y="215"/>
                  <a:pt x="115" y="215"/>
                </a:cubicBezTo>
                <a:cubicBezTo>
                  <a:pt x="115" y="214"/>
                  <a:pt x="114" y="212"/>
                  <a:pt x="112" y="212"/>
                </a:cubicBezTo>
                <a:cubicBezTo>
                  <a:pt x="108" y="212"/>
                  <a:pt x="108" y="212"/>
                  <a:pt x="108" y="212"/>
                </a:cubicBezTo>
                <a:cubicBezTo>
                  <a:pt x="106" y="212"/>
                  <a:pt x="105" y="214"/>
                  <a:pt x="105" y="215"/>
                </a:cubicBezTo>
                <a:cubicBezTo>
                  <a:pt x="105" y="261"/>
                  <a:pt x="105" y="261"/>
                  <a:pt x="105" y="261"/>
                </a:cubicBezTo>
                <a:cubicBezTo>
                  <a:pt x="90" y="261"/>
                  <a:pt x="90" y="261"/>
                  <a:pt x="90" y="261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92"/>
                  <a:pt x="80" y="292"/>
                  <a:pt x="80" y="292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64" y="388"/>
                  <a:pt x="64" y="388"/>
                  <a:pt x="64" y="388"/>
                </a:cubicBezTo>
                <a:cubicBezTo>
                  <a:pt x="64" y="302"/>
                  <a:pt x="64" y="302"/>
                  <a:pt x="64" y="302"/>
                </a:cubicBezTo>
                <a:cubicBezTo>
                  <a:pt x="46" y="302"/>
                  <a:pt x="46" y="302"/>
                  <a:pt x="46" y="302"/>
                </a:cubicBezTo>
                <a:cubicBezTo>
                  <a:pt x="46" y="258"/>
                  <a:pt x="46" y="258"/>
                  <a:pt x="46" y="258"/>
                </a:cubicBezTo>
                <a:cubicBezTo>
                  <a:pt x="37" y="258"/>
                  <a:pt x="37" y="258"/>
                  <a:pt x="37" y="258"/>
                </a:cubicBezTo>
                <a:cubicBezTo>
                  <a:pt x="37" y="227"/>
                  <a:pt x="37" y="227"/>
                  <a:pt x="37" y="227"/>
                </a:cubicBezTo>
                <a:cubicBezTo>
                  <a:pt x="25" y="227"/>
                  <a:pt x="25" y="227"/>
                  <a:pt x="25" y="227"/>
                </a:cubicBezTo>
                <a:cubicBezTo>
                  <a:pt x="25" y="259"/>
                  <a:pt x="25" y="259"/>
                  <a:pt x="25" y="259"/>
                </a:cubicBezTo>
                <a:cubicBezTo>
                  <a:pt x="14" y="259"/>
                  <a:pt x="14" y="259"/>
                  <a:pt x="14" y="259"/>
                </a:cubicBezTo>
                <a:cubicBezTo>
                  <a:pt x="14" y="298"/>
                  <a:pt x="14" y="298"/>
                  <a:pt x="14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642"/>
                  <a:pt x="0" y="642"/>
                  <a:pt x="0" y="642"/>
                </a:cubicBezTo>
                <a:cubicBezTo>
                  <a:pt x="1998" y="641"/>
                  <a:pt x="1998" y="641"/>
                  <a:pt x="1998" y="641"/>
                </a:cubicBezTo>
                <a:cubicBezTo>
                  <a:pt x="1998" y="124"/>
                  <a:pt x="1998" y="124"/>
                  <a:pt x="1998" y="124"/>
                </a:cubicBezTo>
                <a:cubicBezTo>
                  <a:pt x="1998" y="117"/>
                  <a:pt x="1993" y="112"/>
                  <a:pt x="1987" y="112"/>
                </a:cubicBezTo>
                <a:cubicBezTo>
                  <a:pt x="1981" y="112"/>
                  <a:pt x="1976" y="117"/>
                  <a:pt x="1976" y="124"/>
                </a:cubicBezTo>
                <a:cubicBezTo>
                  <a:pt x="1976" y="211"/>
                  <a:pt x="1976" y="211"/>
                  <a:pt x="1976" y="211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58"/>
                  <a:pt x="1955" y="158"/>
                  <a:pt x="1955" y="158"/>
                </a:cubicBezTo>
                <a:cubicBezTo>
                  <a:pt x="1955" y="156"/>
                  <a:pt x="1954" y="154"/>
                  <a:pt x="1952" y="154"/>
                </a:cubicBezTo>
                <a:cubicBezTo>
                  <a:pt x="1943" y="154"/>
                  <a:pt x="1943" y="154"/>
                  <a:pt x="1943" y="154"/>
                </a:cubicBezTo>
                <a:cubicBezTo>
                  <a:pt x="1941" y="154"/>
                  <a:pt x="1940" y="156"/>
                  <a:pt x="1940" y="158"/>
                </a:cubicBezTo>
                <a:cubicBezTo>
                  <a:pt x="1940" y="193"/>
                  <a:pt x="1940" y="193"/>
                  <a:pt x="1940" y="193"/>
                </a:cubicBezTo>
                <a:cubicBezTo>
                  <a:pt x="1923" y="211"/>
                  <a:pt x="1923" y="211"/>
                  <a:pt x="1923" y="211"/>
                </a:cubicBezTo>
                <a:cubicBezTo>
                  <a:pt x="1923" y="143"/>
                  <a:pt x="1923" y="143"/>
                  <a:pt x="1923" y="143"/>
                </a:cubicBezTo>
                <a:cubicBezTo>
                  <a:pt x="1923" y="143"/>
                  <a:pt x="1922" y="142"/>
                  <a:pt x="1922" y="141"/>
                </a:cubicBezTo>
                <a:cubicBezTo>
                  <a:pt x="1916" y="135"/>
                  <a:pt x="1916" y="135"/>
                  <a:pt x="1916" y="135"/>
                </a:cubicBezTo>
                <a:cubicBezTo>
                  <a:pt x="1916" y="135"/>
                  <a:pt x="1915" y="134"/>
                  <a:pt x="1914" y="134"/>
                </a:cubicBezTo>
                <a:cubicBezTo>
                  <a:pt x="1906" y="134"/>
                  <a:pt x="1906" y="134"/>
                  <a:pt x="1906" y="134"/>
                </a:cubicBezTo>
                <a:cubicBezTo>
                  <a:pt x="1906" y="90"/>
                  <a:pt x="1906" y="90"/>
                  <a:pt x="1906" y="90"/>
                </a:cubicBezTo>
                <a:cubicBezTo>
                  <a:pt x="1906" y="89"/>
                  <a:pt x="1905" y="88"/>
                  <a:pt x="1905" y="88"/>
                </a:cubicBezTo>
                <a:cubicBezTo>
                  <a:pt x="1901" y="88"/>
                  <a:pt x="1901" y="88"/>
                  <a:pt x="1901" y="88"/>
                </a:cubicBezTo>
                <a:cubicBezTo>
                  <a:pt x="1900" y="88"/>
                  <a:pt x="1899" y="89"/>
                  <a:pt x="1899" y="90"/>
                </a:cubicBezTo>
                <a:cubicBezTo>
                  <a:pt x="1899" y="134"/>
                  <a:pt x="1899" y="134"/>
                  <a:pt x="1899" y="134"/>
                </a:cubicBezTo>
                <a:cubicBezTo>
                  <a:pt x="1892" y="134"/>
                  <a:pt x="1892" y="134"/>
                  <a:pt x="1892" y="134"/>
                </a:cubicBezTo>
                <a:cubicBezTo>
                  <a:pt x="1891" y="134"/>
                  <a:pt x="1890" y="135"/>
                  <a:pt x="1890" y="135"/>
                </a:cubicBezTo>
                <a:cubicBezTo>
                  <a:pt x="1885" y="141"/>
                  <a:pt x="1885" y="141"/>
                  <a:pt x="1885" y="141"/>
                </a:cubicBezTo>
                <a:cubicBezTo>
                  <a:pt x="1884" y="142"/>
                  <a:pt x="1884" y="143"/>
                  <a:pt x="1884" y="144"/>
                </a:cubicBezTo>
                <a:cubicBezTo>
                  <a:pt x="1884" y="179"/>
                  <a:pt x="1884" y="179"/>
                  <a:pt x="1884" y="179"/>
                </a:cubicBezTo>
                <a:cubicBezTo>
                  <a:pt x="1868" y="150"/>
                  <a:pt x="1868" y="150"/>
                  <a:pt x="1868" y="150"/>
                </a:cubicBezTo>
                <a:cubicBezTo>
                  <a:pt x="1868" y="148"/>
                  <a:pt x="1866" y="148"/>
                  <a:pt x="1865" y="148"/>
                </a:cubicBezTo>
                <a:cubicBezTo>
                  <a:pt x="1858" y="148"/>
                  <a:pt x="1858" y="148"/>
                  <a:pt x="1858" y="148"/>
                </a:cubicBezTo>
                <a:cubicBezTo>
                  <a:pt x="1858" y="112"/>
                  <a:pt x="1858" y="112"/>
                  <a:pt x="1858" y="112"/>
                </a:cubicBezTo>
                <a:cubicBezTo>
                  <a:pt x="1844" y="112"/>
                  <a:pt x="1844" y="112"/>
                  <a:pt x="1844" y="112"/>
                </a:cubicBezTo>
                <a:cubicBezTo>
                  <a:pt x="1844" y="141"/>
                  <a:pt x="1844" y="141"/>
                  <a:pt x="1844" y="141"/>
                </a:cubicBezTo>
                <a:cubicBezTo>
                  <a:pt x="1823" y="141"/>
                  <a:pt x="1823" y="141"/>
                  <a:pt x="1823" y="141"/>
                </a:cubicBezTo>
                <a:cubicBezTo>
                  <a:pt x="1823" y="68"/>
                  <a:pt x="1823" y="68"/>
                  <a:pt x="1823" y="68"/>
                </a:cubicBezTo>
                <a:cubicBezTo>
                  <a:pt x="1815" y="68"/>
                  <a:pt x="1815" y="68"/>
                  <a:pt x="1815" y="68"/>
                </a:cubicBezTo>
                <a:cubicBezTo>
                  <a:pt x="1815" y="141"/>
                  <a:pt x="1815" y="141"/>
                  <a:pt x="1815" y="141"/>
                </a:cubicBezTo>
                <a:cubicBezTo>
                  <a:pt x="1776" y="141"/>
                  <a:pt x="1776" y="141"/>
                  <a:pt x="1776" y="141"/>
                </a:cubicBezTo>
                <a:cubicBezTo>
                  <a:pt x="1759" y="163"/>
                  <a:pt x="1759" y="163"/>
                  <a:pt x="1759" y="163"/>
                </a:cubicBezTo>
                <a:cubicBezTo>
                  <a:pt x="1759" y="232"/>
                  <a:pt x="1759" y="232"/>
                  <a:pt x="1759" y="232"/>
                </a:cubicBezTo>
                <a:cubicBezTo>
                  <a:pt x="1747" y="232"/>
                  <a:pt x="1747" y="232"/>
                  <a:pt x="1747" y="232"/>
                </a:cubicBezTo>
                <a:cubicBezTo>
                  <a:pt x="1747" y="199"/>
                  <a:pt x="1747" y="199"/>
                  <a:pt x="1747" y="199"/>
                </a:cubicBezTo>
                <a:cubicBezTo>
                  <a:pt x="1730" y="199"/>
                  <a:pt x="1730" y="199"/>
                  <a:pt x="1730" y="199"/>
                </a:cubicBezTo>
                <a:cubicBezTo>
                  <a:pt x="1730" y="240"/>
                  <a:pt x="1730" y="240"/>
                  <a:pt x="1730" y="240"/>
                </a:cubicBezTo>
                <a:cubicBezTo>
                  <a:pt x="1722" y="240"/>
                  <a:pt x="1722" y="240"/>
                  <a:pt x="1722" y="240"/>
                </a:cubicBezTo>
                <a:cubicBezTo>
                  <a:pt x="1714" y="225"/>
                  <a:pt x="1714" y="225"/>
                  <a:pt x="1714" y="225"/>
                </a:cubicBezTo>
                <a:cubicBezTo>
                  <a:pt x="1708" y="225"/>
                  <a:pt x="1708" y="225"/>
                  <a:pt x="1708" y="225"/>
                </a:cubicBezTo>
                <a:cubicBezTo>
                  <a:pt x="1708" y="188"/>
                  <a:pt x="1708" y="188"/>
                  <a:pt x="1708" y="188"/>
                </a:cubicBezTo>
                <a:cubicBezTo>
                  <a:pt x="1699" y="188"/>
                  <a:pt x="1699" y="188"/>
                  <a:pt x="1699" y="188"/>
                </a:cubicBezTo>
                <a:cubicBezTo>
                  <a:pt x="1699" y="225"/>
                  <a:pt x="1699" y="225"/>
                  <a:pt x="1699" y="225"/>
                </a:cubicBezTo>
                <a:cubicBezTo>
                  <a:pt x="1693" y="225"/>
                  <a:pt x="1693" y="225"/>
                  <a:pt x="1693" y="225"/>
                </a:cubicBezTo>
                <a:cubicBezTo>
                  <a:pt x="1676" y="240"/>
                  <a:pt x="1676" y="240"/>
                  <a:pt x="1676" y="240"/>
                </a:cubicBezTo>
                <a:cubicBezTo>
                  <a:pt x="1676" y="292"/>
                  <a:pt x="1676" y="292"/>
                  <a:pt x="1676" y="292"/>
                </a:cubicBezTo>
                <a:cubicBezTo>
                  <a:pt x="1676" y="414"/>
                  <a:pt x="1676" y="414"/>
                  <a:pt x="1676" y="414"/>
                </a:cubicBezTo>
                <a:cubicBezTo>
                  <a:pt x="1649" y="414"/>
                  <a:pt x="1649" y="414"/>
                  <a:pt x="1649" y="414"/>
                </a:cubicBezTo>
                <a:cubicBezTo>
                  <a:pt x="1649" y="249"/>
                  <a:pt x="1649" y="249"/>
                  <a:pt x="1649" y="249"/>
                </a:cubicBezTo>
                <a:cubicBezTo>
                  <a:pt x="1631" y="249"/>
                  <a:pt x="1631" y="249"/>
                  <a:pt x="1631" y="249"/>
                </a:cubicBezTo>
                <a:cubicBezTo>
                  <a:pt x="1631" y="224"/>
                  <a:pt x="1631" y="224"/>
                  <a:pt x="1631" y="224"/>
                </a:cubicBezTo>
                <a:cubicBezTo>
                  <a:pt x="1638" y="224"/>
                  <a:pt x="1638" y="224"/>
                  <a:pt x="1638" y="224"/>
                </a:cubicBezTo>
                <a:cubicBezTo>
                  <a:pt x="1638" y="216"/>
                  <a:pt x="1638" y="216"/>
                  <a:pt x="1638" y="216"/>
                </a:cubicBezTo>
                <a:cubicBezTo>
                  <a:pt x="1631" y="216"/>
                  <a:pt x="1631" y="216"/>
                  <a:pt x="1631" y="216"/>
                </a:cubicBezTo>
                <a:cubicBezTo>
                  <a:pt x="1631" y="208"/>
                  <a:pt x="1631" y="208"/>
                  <a:pt x="1631" y="208"/>
                </a:cubicBezTo>
                <a:cubicBezTo>
                  <a:pt x="1622" y="208"/>
                  <a:pt x="1622" y="208"/>
                  <a:pt x="1622" y="208"/>
                </a:cubicBezTo>
                <a:cubicBezTo>
                  <a:pt x="1622" y="191"/>
                  <a:pt x="1622" y="191"/>
                  <a:pt x="1622" y="191"/>
                </a:cubicBezTo>
                <a:cubicBezTo>
                  <a:pt x="1614" y="191"/>
                  <a:pt x="1614" y="191"/>
                  <a:pt x="1614" y="191"/>
                </a:cubicBezTo>
                <a:cubicBezTo>
                  <a:pt x="1614" y="208"/>
                  <a:pt x="1614" y="208"/>
                  <a:pt x="1614" y="208"/>
                </a:cubicBezTo>
                <a:cubicBezTo>
                  <a:pt x="1608" y="208"/>
                  <a:pt x="1608" y="208"/>
                  <a:pt x="1608" y="208"/>
                </a:cubicBezTo>
                <a:cubicBezTo>
                  <a:pt x="1608" y="216"/>
                  <a:pt x="1608" y="216"/>
                  <a:pt x="1608" y="216"/>
                </a:cubicBezTo>
                <a:cubicBezTo>
                  <a:pt x="1599" y="216"/>
                  <a:pt x="1599" y="216"/>
                  <a:pt x="1599" y="216"/>
                </a:cubicBezTo>
                <a:cubicBezTo>
                  <a:pt x="1599" y="224"/>
                  <a:pt x="1599" y="224"/>
                  <a:pt x="1599" y="224"/>
                </a:cubicBezTo>
                <a:cubicBezTo>
                  <a:pt x="1606" y="224"/>
                  <a:pt x="1606" y="224"/>
                  <a:pt x="1606" y="224"/>
                </a:cubicBezTo>
                <a:cubicBezTo>
                  <a:pt x="1606" y="248"/>
                  <a:pt x="1606" y="248"/>
                  <a:pt x="1606" y="248"/>
                </a:cubicBezTo>
                <a:cubicBezTo>
                  <a:pt x="1592" y="248"/>
                  <a:pt x="1592" y="248"/>
                  <a:pt x="1592" y="248"/>
                </a:cubicBezTo>
                <a:cubicBezTo>
                  <a:pt x="1592" y="341"/>
                  <a:pt x="1592" y="341"/>
                  <a:pt x="1592" y="341"/>
                </a:cubicBezTo>
                <a:cubicBezTo>
                  <a:pt x="1584" y="341"/>
                  <a:pt x="1584" y="341"/>
                  <a:pt x="1584" y="341"/>
                </a:cubicBezTo>
                <a:cubicBezTo>
                  <a:pt x="1584" y="266"/>
                  <a:pt x="1584" y="266"/>
                  <a:pt x="1584" y="266"/>
                </a:cubicBezTo>
                <a:cubicBezTo>
                  <a:pt x="1568" y="255"/>
                  <a:pt x="1568" y="255"/>
                  <a:pt x="1568" y="255"/>
                </a:cubicBezTo>
                <a:cubicBezTo>
                  <a:pt x="1568" y="226"/>
                  <a:pt x="1568" y="226"/>
                  <a:pt x="1568" y="226"/>
                </a:cubicBezTo>
                <a:cubicBezTo>
                  <a:pt x="1560" y="226"/>
                  <a:pt x="1560" y="226"/>
                  <a:pt x="1560" y="226"/>
                </a:cubicBezTo>
                <a:cubicBezTo>
                  <a:pt x="1560" y="249"/>
                  <a:pt x="1560" y="249"/>
                  <a:pt x="1560" y="249"/>
                </a:cubicBezTo>
                <a:cubicBezTo>
                  <a:pt x="1521" y="249"/>
                  <a:pt x="1521" y="249"/>
                  <a:pt x="1521" y="249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476" y="135"/>
                  <a:pt x="1476" y="135"/>
                  <a:pt x="1476" y="135"/>
                </a:cubicBezTo>
                <a:cubicBezTo>
                  <a:pt x="1476" y="93"/>
                  <a:pt x="1476" y="93"/>
                  <a:pt x="1476" y="93"/>
                </a:cubicBezTo>
                <a:cubicBezTo>
                  <a:pt x="1383" y="93"/>
                  <a:pt x="1383" y="93"/>
                  <a:pt x="1383" y="93"/>
                </a:cubicBezTo>
                <a:cubicBezTo>
                  <a:pt x="1383" y="133"/>
                  <a:pt x="1383" y="133"/>
                  <a:pt x="1383" y="133"/>
                </a:cubicBezTo>
                <a:cubicBezTo>
                  <a:pt x="1353" y="133"/>
                  <a:pt x="1353" y="133"/>
                  <a:pt x="1353" y="133"/>
                </a:cubicBezTo>
                <a:cubicBezTo>
                  <a:pt x="1353" y="80"/>
                  <a:pt x="1353" y="80"/>
                  <a:pt x="1353" y="80"/>
                </a:cubicBezTo>
                <a:cubicBezTo>
                  <a:pt x="1321" y="80"/>
                  <a:pt x="1321" y="80"/>
                  <a:pt x="1321" y="80"/>
                </a:cubicBezTo>
                <a:cubicBezTo>
                  <a:pt x="1321" y="52"/>
                  <a:pt x="1321" y="52"/>
                  <a:pt x="1321" y="52"/>
                </a:cubicBezTo>
                <a:cubicBezTo>
                  <a:pt x="1336" y="52"/>
                  <a:pt x="1336" y="52"/>
                  <a:pt x="1336" y="52"/>
                </a:cubicBezTo>
                <a:cubicBezTo>
                  <a:pt x="1336" y="45"/>
                  <a:pt x="1336" y="45"/>
                  <a:pt x="1336" y="45"/>
                </a:cubicBezTo>
                <a:cubicBezTo>
                  <a:pt x="1321" y="45"/>
                  <a:pt x="1321" y="45"/>
                  <a:pt x="1321" y="45"/>
                </a:cubicBezTo>
                <a:cubicBezTo>
                  <a:pt x="1321" y="20"/>
                  <a:pt x="1321" y="20"/>
                  <a:pt x="1321" y="20"/>
                </a:cubicBezTo>
                <a:cubicBezTo>
                  <a:pt x="1305" y="20"/>
                  <a:pt x="1305" y="20"/>
                  <a:pt x="1305" y="20"/>
                </a:cubicBezTo>
                <a:cubicBezTo>
                  <a:pt x="1305" y="3"/>
                  <a:pt x="1305" y="3"/>
                  <a:pt x="1305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8" y="20"/>
                  <a:pt x="1298" y="20"/>
                  <a:pt x="1298" y="20"/>
                </a:cubicBezTo>
                <a:cubicBezTo>
                  <a:pt x="1282" y="20"/>
                  <a:pt x="1282" y="20"/>
                  <a:pt x="1282" y="20"/>
                </a:cubicBezTo>
                <a:cubicBezTo>
                  <a:pt x="1282" y="45"/>
                  <a:pt x="1282" y="45"/>
                  <a:pt x="1282" y="45"/>
                </a:cubicBezTo>
                <a:cubicBezTo>
                  <a:pt x="1267" y="45"/>
                  <a:pt x="1267" y="45"/>
                  <a:pt x="1267" y="45"/>
                </a:cubicBezTo>
                <a:cubicBezTo>
                  <a:pt x="1267" y="53"/>
                  <a:pt x="1267" y="53"/>
                  <a:pt x="1267" y="53"/>
                </a:cubicBezTo>
                <a:cubicBezTo>
                  <a:pt x="1282" y="53"/>
                  <a:pt x="1282" y="53"/>
                  <a:pt x="1282" y="53"/>
                </a:cubicBezTo>
                <a:cubicBezTo>
                  <a:pt x="1282" y="79"/>
                  <a:pt x="1282" y="79"/>
                  <a:pt x="1282" y="79"/>
                </a:cubicBezTo>
                <a:cubicBezTo>
                  <a:pt x="1261" y="79"/>
                  <a:pt x="1261" y="79"/>
                  <a:pt x="1261" y="79"/>
                </a:cubicBezTo>
                <a:cubicBezTo>
                  <a:pt x="1261" y="68"/>
                  <a:pt x="1261" y="68"/>
                  <a:pt x="1261" y="68"/>
                </a:cubicBezTo>
                <a:cubicBezTo>
                  <a:pt x="1251" y="68"/>
                  <a:pt x="1251" y="68"/>
                  <a:pt x="1251" y="68"/>
                </a:cubicBezTo>
                <a:cubicBezTo>
                  <a:pt x="1251" y="44"/>
                  <a:pt x="1251" y="44"/>
                  <a:pt x="1251" y="44"/>
                </a:cubicBezTo>
                <a:cubicBezTo>
                  <a:pt x="1228" y="44"/>
                  <a:pt x="1228" y="44"/>
                  <a:pt x="1228" y="44"/>
                </a:cubicBezTo>
                <a:cubicBezTo>
                  <a:pt x="1228" y="76"/>
                  <a:pt x="1228" y="76"/>
                  <a:pt x="1228" y="76"/>
                </a:cubicBezTo>
                <a:cubicBezTo>
                  <a:pt x="1220" y="76"/>
                  <a:pt x="1220" y="76"/>
                  <a:pt x="1220" y="76"/>
                </a:cubicBezTo>
                <a:cubicBezTo>
                  <a:pt x="1220" y="134"/>
                  <a:pt x="1220" y="134"/>
                  <a:pt x="1220" y="134"/>
                </a:cubicBezTo>
                <a:cubicBezTo>
                  <a:pt x="1205" y="134"/>
                  <a:pt x="1205" y="134"/>
                  <a:pt x="1205" y="134"/>
                </a:cubicBezTo>
                <a:cubicBezTo>
                  <a:pt x="1205" y="89"/>
                  <a:pt x="1205" y="89"/>
                  <a:pt x="1205" y="89"/>
                </a:cubicBezTo>
                <a:cubicBezTo>
                  <a:pt x="1173" y="50"/>
                  <a:pt x="1173" y="50"/>
                  <a:pt x="1173" y="50"/>
                </a:cubicBezTo>
                <a:cubicBezTo>
                  <a:pt x="1173" y="0"/>
                  <a:pt x="1173" y="0"/>
                  <a:pt x="1173" y="0"/>
                </a:cubicBezTo>
              </a:path>
            </a:pathLst>
          </a:custGeom>
          <a:solidFill>
            <a:srgbClr val="002060">
              <a:alpha val="6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/>
            <a:endParaRPr sz="1350"/>
          </a:p>
        </p:txBody>
      </p:sp>
      <p:pic>
        <p:nvPicPr>
          <p:cNvPr id="11" name="Picture 2" descr="C:\Users\wangyanming\Desktop\未标题-1-08.png"/>
          <p:cNvPicPr>
            <a:picLocks noChangeAspect="1"/>
          </p:cNvPicPr>
          <p:nvPr/>
        </p:nvPicPr>
        <p:blipFill>
          <a:blip r:embed="rId1"/>
          <a:srcRect t="-87500" b="-87500"/>
          <a:stretch>
            <a:fillRect/>
          </a:stretch>
        </p:blipFill>
        <p:spPr>
          <a:xfrm>
            <a:off x="19050" y="857421"/>
            <a:ext cx="12192000" cy="551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" name="文本框 103"/>
          <p:cNvSpPr txBox="1"/>
          <p:nvPr>
            <p:custDataLst>
              <p:tags r:id="rId2"/>
            </p:custDataLst>
          </p:nvPr>
        </p:nvSpPr>
        <p:spPr>
          <a:xfrm>
            <a:off x="358775" y="1011555"/>
            <a:ext cx="3755390" cy="5405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>
              <a:buFont typeface="+mj-ea"/>
              <a:buNone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消息中心消息分为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三类：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待办任务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：即指所有待处理消息，选择具体消息可以进行审批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处理；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工作通知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：即需要周知到接收人但是不需要反馈的消息；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预警通知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（暂未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开放）：即指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NC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系统中配置相关预警任务的消息通知，如试用期到期预警、生日预警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等。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消息范围：目前集合了友空间、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NC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系统、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OA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系统的待办、消息通知，可以通过消息来源切换，查找目标系统的消息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通知。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另外，系统还有IM消息即即时聊天的消息（独立于消息中心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之外）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79755" y="298450"/>
            <a:ext cx="10708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zh-CN" altLang="en-US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消息</a:t>
            </a:r>
            <a:r>
              <a:rPr lang="zh-CN" altLang="en-US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中心</a:t>
            </a:r>
            <a:endParaRPr lang="zh-CN" altLang="en-US" sz="2400" b="1" spc="300">
              <a:solidFill>
                <a:srgbClr val="008543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114800" y="1921510"/>
            <a:ext cx="7844155" cy="40760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165" y="1921510"/>
            <a:ext cx="7844790" cy="3848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9" name="íş1íḑè"/>
          <p:cNvSpPr/>
          <p:nvPr/>
        </p:nvSpPr>
        <p:spPr bwMode="auto">
          <a:xfrm>
            <a:off x="19050" y="4596765"/>
            <a:ext cx="12109450" cy="2261235"/>
          </a:xfrm>
          <a:custGeom>
            <a:avLst/>
            <a:gdLst>
              <a:gd name="T0" fmla="*/ 1128 w 1998"/>
              <a:gd name="T1" fmla="*/ 86 h 642"/>
              <a:gd name="T2" fmla="*/ 1103 w 1998"/>
              <a:gd name="T3" fmla="*/ 88 h 642"/>
              <a:gd name="T4" fmla="*/ 1051 w 1998"/>
              <a:gd name="T5" fmla="*/ 218 h 642"/>
              <a:gd name="T6" fmla="*/ 1020 w 1998"/>
              <a:gd name="T7" fmla="*/ 217 h 642"/>
              <a:gd name="T8" fmla="*/ 808 w 1998"/>
              <a:gd name="T9" fmla="*/ 222 h 642"/>
              <a:gd name="T10" fmla="*/ 729 w 1998"/>
              <a:gd name="T11" fmla="*/ 134 h 642"/>
              <a:gd name="T12" fmla="*/ 589 w 1998"/>
              <a:gd name="T13" fmla="*/ 134 h 642"/>
              <a:gd name="T14" fmla="*/ 556 w 1998"/>
              <a:gd name="T15" fmla="*/ 40 h 642"/>
              <a:gd name="T16" fmla="*/ 518 w 1998"/>
              <a:gd name="T17" fmla="*/ 133 h 642"/>
              <a:gd name="T18" fmla="*/ 479 w 1998"/>
              <a:gd name="T19" fmla="*/ 204 h 642"/>
              <a:gd name="T20" fmla="*/ 462 w 1998"/>
              <a:gd name="T21" fmla="*/ 134 h 642"/>
              <a:gd name="T22" fmla="*/ 408 w 1998"/>
              <a:gd name="T23" fmla="*/ 104 h 642"/>
              <a:gd name="T24" fmla="*/ 336 w 1998"/>
              <a:gd name="T25" fmla="*/ 303 h 642"/>
              <a:gd name="T26" fmla="*/ 251 w 1998"/>
              <a:gd name="T27" fmla="*/ 301 h 642"/>
              <a:gd name="T28" fmla="*/ 191 w 1998"/>
              <a:gd name="T29" fmla="*/ 128 h 642"/>
              <a:gd name="T30" fmla="*/ 152 w 1998"/>
              <a:gd name="T31" fmla="*/ 327 h 642"/>
              <a:gd name="T32" fmla="*/ 140 w 1998"/>
              <a:gd name="T33" fmla="*/ 275 h 642"/>
              <a:gd name="T34" fmla="*/ 112 w 1998"/>
              <a:gd name="T35" fmla="*/ 212 h 642"/>
              <a:gd name="T36" fmla="*/ 90 w 1998"/>
              <a:gd name="T37" fmla="*/ 261 h 642"/>
              <a:gd name="T38" fmla="*/ 64 w 1998"/>
              <a:gd name="T39" fmla="*/ 388 h 642"/>
              <a:gd name="T40" fmla="*/ 37 w 1998"/>
              <a:gd name="T41" fmla="*/ 258 h 642"/>
              <a:gd name="T42" fmla="*/ 14 w 1998"/>
              <a:gd name="T43" fmla="*/ 259 h 642"/>
              <a:gd name="T44" fmla="*/ 1998 w 1998"/>
              <a:gd name="T45" fmla="*/ 641 h 642"/>
              <a:gd name="T46" fmla="*/ 1976 w 1998"/>
              <a:gd name="T47" fmla="*/ 211 h 642"/>
              <a:gd name="T48" fmla="*/ 1952 w 1998"/>
              <a:gd name="T49" fmla="*/ 154 h 642"/>
              <a:gd name="T50" fmla="*/ 1923 w 1998"/>
              <a:gd name="T51" fmla="*/ 211 h 642"/>
              <a:gd name="T52" fmla="*/ 1914 w 1998"/>
              <a:gd name="T53" fmla="*/ 134 h 642"/>
              <a:gd name="T54" fmla="*/ 1901 w 1998"/>
              <a:gd name="T55" fmla="*/ 88 h 642"/>
              <a:gd name="T56" fmla="*/ 1890 w 1998"/>
              <a:gd name="T57" fmla="*/ 135 h 642"/>
              <a:gd name="T58" fmla="*/ 1868 w 1998"/>
              <a:gd name="T59" fmla="*/ 150 h 642"/>
              <a:gd name="T60" fmla="*/ 1844 w 1998"/>
              <a:gd name="T61" fmla="*/ 112 h 642"/>
              <a:gd name="T62" fmla="*/ 1815 w 1998"/>
              <a:gd name="T63" fmla="*/ 68 h 642"/>
              <a:gd name="T64" fmla="*/ 1759 w 1998"/>
              <a:gd name="T65" fmla="*/ 232 h 642"/>
              <a:gd name="T66" fmla="*/ 1730 w 1998"/>
              <a:gd name="T67" fmla="*/ 240 h 642"/>
              <a:gd name="T68" fmla="*/ 1708 w 1998"/>
              <a:gd name="T69" fmla="*/ 188 h 642"/>
              <a:gd name="T70" fmla="*/ 1676 w 1998"/>
              <a:gd name="T71" fmla="*/ 240 h 642"/>
              <a:gd name="T72" fmla="*/ 1649 w 1998"/>
              <a:gd name="T73" fmla="*/ 249 h 642"/>
              <a:gd name="T74" fmla="*/ 1638 w 1998"/>
              <a:gd name="T75" fmla="*/ 216 h 642"/>
              <a:gd name="T76" fmla="*/ 1622 w 1998"/>
              <a:gd name="T77" fmla="*/ 191 h 642"/>
              <a:gd name="T78" fmla="*/ 1608 w 1998"/>
              <a:gd name="T79" fmla="*/ 216 h 642"/>
              <a:gd name="T80" fmla="*/ 1606 w 1998"/>
              <a:gd name="T81" fmla="*/ 248 h 642"/>
              <a:gd name="T82" fmla="*/ 1584 w 1998"/>
              <a:gd name="T83" fmla="*/ 266 h 642"/>
              <a:gd name="T84" fmla="*/ 1560 w 1998"/>
              <a:gd name="T85" fmla="*/ 249 h 642"/>
              <a:gd name="T86" fmla="*/ 1476 w 1998"/>
              <a:gd name="T87" fmla="*/ 93 h 642"/>
              <a:gd name="T88" fmla="*/ 1353 w 1998"/>
              <a:gd name="T89" fmla="*/ 80 h 642"/>
              <a:gd name="T90" fmla="*/ 1336 w 1998"/>
              <a:gd name="T91" fmla="*/ 45 h 642"/>
              <a:gd name="T92" fmla="*/ 1305 w 1998"/>
              <a:gd name="T93" fmla="*/ 3 h 642"/>
              <a:gd name="T94" fmla="*/ 1282 w 1998"/>
              <a:gd name="T95" fmla="*/ 45 h 642"/>
              <a:gd name="T96" fmla="*/ 1282 w 1998"/>
              <a:gd name="T97" fmla="*/ 79 h 642"/>
              <a:gd name="T98" fmla="*/ 1251 w 1998"/>
              <a:gd name="T99" fmla="*/ 44 h 642"/>
              <a:gd name="T100" fmla="*/ 1220 w 1998"/>
              <a:gd name="T101" fmla="*/ 134 h 642"/>
              <a:gd name="T102" fmla="*/ 1173 w 1998"/>
              <a:gd name="T103" fmla="*/ 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98" h="642">
                <a:moveTo>
                  <a:pt x="1173" y="0"/>
                </a:moveTo>
                <a:cubicBezTo>
                  <a:pt x="1165" y="0"/>
                  <a:pt x="1165" y="0"/>
                  <a:pt x="1165" y="0"/>
                </a:cubicBezTo>
                <a:cubicBezTo>
                  <a:pt x="1165" y="53"/>
                  <a:pt x="1165" y="53"/>
                  <a:pt x="1165" y="53"/>
                </a:cubicBezTo>
                <a:cubicBezTo>
                  <a:pt x="1128" y="86"/>
                  <a:pt x="1128" y="86"/>
                  <a:pt x="1128" y="86"/>
                </a:cubicBezTo>
                <a:cubicBezTo>
                  <a:pt x="1111" y="86"/>
                  <a:pt x="1111" y="86"/>
                  <a:pt x="1111" y="86"/>
                </a:cubicBezTo>
                <a:cubicBezTo>
                  <a:pt x="1111" y="27"/>
                  <a:pt x="1111" y="27"/>
                  <a:pt x="1111" y="27"/>
                </a:cubicBezTo>
                <a:cubicBezTo>
                  <a:pt x="1103" y="27"/>
                  <a:pt x="1103" y="27"/>
                  <a:pt x="1103" y="27"/>
                </a:cubicBezTo>
                <a:cubicBezTo>
                  <a:pt x="1103" y="88"/>
                  <a:pt x="1103" y="88"/>
                  <a:pt x="1103" y="88"/>
                </a:cubicBezTo>
                <a:cubicBezTo>
                  <a:pt x="1060" y="134"/>
                  <a:pt x="1060" y="134"/>
                  <a:pt x="1060" y="134"/>
                </a:cubicBezTo>
                <a:cubicBezTo>
                  <a:pt x="1060" y="189"/>
                  <a:pt x="1060" y="189"/>
                  <a:pt x="1060" y="189"/>
                </a:cubicBezTo>
                <a:cubicBezTo>
                  <a:pt x="1051" y="189"/>
                  <a:pt x="1051" y="189"/>
                  <a:pt x="1051" y="189"/>
                </a:cubicBezTo>
                <a:cubicBezTo>
                  <a:pt x="1051" y="218"/>
                  <a:pt x="1051" y="218"/>
                  <a:pt x="1051" y="218"/>
                </a:cubicBezTo>
                <a:cubicBezTo>
                  <a:pt x="1036" y="218"/>
                  <a:pt x="1036" y="218"/>
                  <a:pt x="1036" y="218"/>
                </a:cubicBezTo>
                <a:cubicBezTo>
                  <a:pt x="1036" y="299"/>
                  <a:pt x="1036" y="299"/>
                  <a:pt x="1036" y="299"/>
                </a:cubicBezTo>
                <a:cubicBezTo>
                  <a:pt x="1020" y="299"/>
                  <a:pt x="1020" y="299"/>
                  <a:pt x="1020" y="299"/>
                </a:cubicBezTo>
                <a:cubicBezTo>
                  <a:pt x="1020" y="217"/>
                  <a:pt x="1020" y="217"/>
                  <a:pt x="1020" y="217"/>
                </a:cubicBezTo>
                <a:cubicBezTo>
                  <a:pt x="967" y="217"/>
                  <a:pt x="967" y="217"/>
                  <a:pt x="967" y="217"/>
                </a:cubicBezTo>
                <a:cubicBezTo>
                  <a:pt x="967" y="75"/>
                  <a:pt x="967" y="75"/>
                  <a:pt x="967" y="75"/>
                </a:cubicBezTo>
                <a:cubicBezTo>
                  <a:pt x="808" y="75"/>
                  <a:pt x="808" y="75"/>
                  <a:pt x="808" y="75"/>
                </a:cubicBezTo>
                <a:cubicBezTo>
                  <a:pt x="808" y="222"/>
                  <a:pt x="808" y="222"/>
                  <a:pt x="808" y="222"/>
                </a:cubicBezTo>
                <a:cubicBezTo>
                  <a:pt x="770" y="222"/>
                  <a:pt x="770" y="222"/>
                  <a:pt x="770" y="222"/>
                </a:cubicBezTo>
                <a:cubicBezTo>
                  <a:pt x="770" y="177"/>
                  <a:pt x="770" y="177"/>
                  <a:pt x="770" y="177"/>
                </a:cubicBezTo>
                <a:cubicBezTo>
                  <a:pt x="729" y="177"/>
                  <a:pt x="729" y="177"/>
                  <a:pt x="729" y="177"/>
                </a:cubicBezTo>
                <a:cubicBezTo>
                  <a:pt x="729" y="134"/>
                  <a:pt x="729" y="134"/>
                  <a:pt x="729" y="134"/>
                </a:cubicBezTo>
                <a:cubicBezTo>
                  <a:pt x="633" y="134"/>
                  <a:pt x="633" y="134"/>
                  <a:pt x="633" y="134"/>
                </a:cubicBezTo>
                <a:cubicBezTo>
                  <a:pt x="633" y="272"/>
                  <a:pt x="633" y="272"/>
                  <a:pt x="633" y="272"/>
                </a:cubicBezTo>
                <a:cubicBezTo>
                  <a:pt x="589" y="272"/>
                  <a:pt x="589" y="272"/>
                  <a:pt x="589" y="272"/>
                </a:cubicBezTo>
                <a:cubicBezTo>
                  <a:pt x="589" y="134"/>
                  <a:pt x="589" y="134"/>
                  <a:pt x="589" y="134"/>
                </a:cubicBezTo>
                <a:cubicBezTo>
                  <a:pt x="572" y="134"/>
                  <a:pt x="572" y="134"/>
                  <a:pt x="572" y="134"/>
                </a:cubicBezTo>
                <a:cubicBezTo>
                  <a:pt x="572" y="92"/>
                  <a:pt x="572" y="92"/>
                  <a:pt x="572" y="92"/>
                </a:cubicBezTo>
                <a:cubicBezTo>
                  <a:pt x="556" y="71"/>
                  <a:pt x="556" y="71"/>
                  <a:pt x="556" y="71"/>
                </a:cubicBezTo>
                <a:cubicBezTo>
                  <a:pt x="556" y="40"/>
                  <a:pt x="556" y="40"/>
                  <a:pt x="556" y="40"/>
                </a:cubicBezTo>
                <a:cubicBezTo>
                  <a:pt x="546" y="40"/>
                  <a:pt x="546" y="40"/>
                  <a:pt x="546" y="40"/>
                </a:cubicBezTo>
                <a:cubicBezTo>
                  <a:pt x="546" y="69"/>
                  <a:pt x="546" y="69"/>
                  <a:pt x="546" y="69"/>
                </a:cubicBezTo>
                <a:cubicBezTo>
                  <a:pt x="518" y="91"/>
                  <a:pt x="518" y="91"/>
                  <a:pt x="518" y="91"/>
                </a:cubicBezTo>
                <a:cubicBezTo>
                  <a:pt x="518" y="133"/>
                  <a:pt x="518" y="133"/>
                  <a:pt x="518" y="133"/>
                </a:cubicBezTo>
                <a:cubicBezTo>
                  <a:pt x="503" y="133"/>
                  <a:pt x="503" y="133"/>
                  <a:pt x="503" y="133"/>
                </a:cubicBezTo>
                <a:cubicBezTo>
                  <a:pt x="503" y="274"/>
                  <a:pt x="503" y="274"/>
                  <a:pt x="503" y="274"/>
                </a:cubicBezTo>
                <a:cubicBezTo>
                  <a:pt x="479" y="259"/>
                  <a:pt x="479" y="259"/>
                  <a:pt x="479" y="259"/>
                </a:cubicBezTo>
                <a:cubicBezTo>
                  <a:pt x="479" y="204"/>
                  <a:pt x="479" y="204"/>
                  <a:pt x="479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0" y="264"/>
                  <a:pt x="470" y="264"/>
                  <a:pt x="470" y="264"/>
                </a:cubicBezTo>
                <a:cubicBezTo>
                  <a:pt x="462" y="264"/>
                  <a:pt x="462" y="264"/>
                  <a:pt x="462" y="264"/>
                </a:cubicBezTo>
                <a:cubicBezTo>
                  <a:pt x="462" y="134"/>
                  <a:pt x="462" y="134"/>
                  <a:pt x="462" y="134"/>
                </a:cubicBezTo>
                <a:cubicBezTo>
                  <a:pt x="424" y="103"/>
                  <a:pt x="424" y="103"/>
                  <a:pt x="424" y="103"/>
                </a:cubicBezTo>
                <a:cubicBezTo>
                  <a:pt x="424" y="27"/>
                  <a:pt x="424" y="27"/>
                  <a:pt x="424" y="27"/>
                </a:cubicBezTo>
                <a:cubicBezTo>
                  <a:pt x="408" y="27"/>
                  <a:pt x="408" y="27"/>
                  <a:pt x="408" y="27"/>
                </a:cubicBezTo>
                <a:cubicBezTo>
                  <a:pt x="408" y="104"/>
                  <a:pt x="408" y="104"/>
                  <a:pt x="408" y="104"/>
                </a:cubicBezTo>
                <a:cubicBezTo>
                  <a:pt x="369" y="135"/>
                  <a:pt x="369" y="135"/>
                  <a:pt x="369" y="135"/>
                </a:cubicBezTo>
                <a:cubicBezTo>
                  <a:pt x="369" y="277"/>
                  <a:pt x="369" y="277"/>
                  <a:pt x="369" y="277"/>
                </a:cubicBezTo>
                <a:cubicBezTo>
                  <a:pt x="352" y="303"/>
                  <a:pt x="352" y="303"/>
                  <a:pt x="352" y="303"/>
                </a:cubicBezTo>
                <a:cubicBezTo>
                  <a:pt x="336" y="303"/>
                  <a:pt x="336" y="303"/>
                  <a:pt x="336" y="303"/>
                </a:cubicBezTo>
                <a:cubicBezTo>
                  <a:pt x="336" y="272"/>
                  <a:pt x="336" y="272"/>
                  <a:pt x="336" y="272"/>
                </a:cubicBezTo>
                <a:cubicBezTo>
                  <a:pt x="282" y="272"/>
                  <a:pt x="282" y="272"/>
                  <a:pt x="282" y="272"/>
                </a:cubicBezTo>
                <a:cubicBezTo>
                  <a:pt x="282" y="301"/>
                  <a:pt x="282" y="301"/>
                  <a:pt x="282" y="301"/>
                </a:cubicBezTo>
                <a:cubicBezTo>
                  <a:pt x="251" y="301"/>
                  <a:pt x="251" y="301"/>
                  <a:pt x="251" y="301"/>
                </a:cubicBezTo>
                <a:cubicBezTo>
                  <a:pt x="251" y="389"/>
                  <a:pt x="251" y="389"/>
                  <a:pt x="251" y="389"/>
                </a:cubicBezTo>
                <a:cubicBezTo>
                  <a:pt x="231" y="389"/>
                  <a:pt x="231" y="389"/>
                  <a:pt x="231" y="389"/>
                </a:cubicBezTo>
                <a:cubicBezTo>
                  <a:pt x="231" y="128"/>
                  <a:pt x="231" y="128"/>
                  <a:pt x="231" y="128"/>
                </a:cubicBezTo>
                <a:cubicBezTo>
                  <a:pt x="191" y="128"/>
                  <a:pt x="191" y="128"/>
                  <a:pt x="191" y="128"/>
                </a:cubicBezTo>
                <a:cubicBezTo>
                  <a:pt x="191" y="437"/>
                  <a:pt x="191" y="437"/>
                  <a:pt x="191" y="437"/>
                </a:cubicBezTo>
                <a:cubicBezTo>
                  <a:pt x="184" y="437"/>
                  <a:pt x="184" y="437"/>
                  <a:pt x="184" y="437"/>
                </a:cubicBezTo>
                <a:cubicBezTo>
                  <a:pt x="184" y="327"/>
                  <a:pt x="184" y="327"/>
                  <a:pt x="184" y="327"/>
                </a:cubicBezTo>
                <a:cubicBezTo>
                  <a:pt x="152" y="327"/>
                  <a:pt x="152" y="327"/>
                  <a:pt x="152" y="327"/>
                </a:cubicBezTo>
                <a:cubicBezTo>
                  <a:pt x="152" y="299"/>
                  <a:pt x="152" y="299"/>
                  <a:pt x="152" y="299"/>
                </a:cubicBezTo>
                <a:cubicBezTo>
                  <a:pt x="140" y="299"/>
                  <a:pt x="140" y="299"/>
                  <a:pt x="140" y="299"/>
                </a:cubicBezTo>
                <a:cubicBezTo>
                  <a:pt x="140" y="292"/>
                  <a:pt x="140" y="292"/>
                  <a:pt x="140" y="292"/>
                </a:cubicBezTo>
                <a:cubicBezTo>
                  <a:pt x="140" y="275"/>
                  <a:pt x="140" y="275"/>
                  <a:pt x="140" y="275"/>
                </a:cubicBezTo>
                <a:cubicBezTo>
                  <a:pt x="130" y="261"/>
                  <a:pt x="130" y="261"/>
                  <a:pt x="130" y="261"/>
                </a:cubicBezTo>
                <a:cubicBezTo>
                  <a:pt x="115" y="261"/>
                  <a:pt x="115" y="261"/>
                  <a:pt x="115" y="261"/>
                </a:cubicBezTo>
                <a:cubicBezTo>
                  <a:pt x="115" y="215"/>
                  <a:pt x="115" y="215"/>
                  <a:pt x="115" y="215"/>
                </a:cubicBezTo>
                <a:cubicBezTo>
                  <a:pt x="115" y="214"/>
                  <a:pt x="114" y="212"/>
                  <a:pt x="112" y="212"/>
                </a:cubicBezTo>
                <a:cubicBezTo>
                  <a:pt x="108" y="212"/>
                  <a:pt x="108" y="212"/>
                  <a:pt x="108" y="212"/>
                </a:cubicBezTo>
                <a:cubicBezTo>
                  <a:pt x="106" y="212"/>
                  <a:pt x="105" y="214"/>
                  <a:pt x="105" y="215"/>
                </a:cubicBezTo>
                <a:cubicBezTo>
                  <a:pt x="105" y="261"/>
                  <a:pt x="105" y="261"/>
                  <a:pt x="105" y="261"/>
                </a:cubicBezTo>
                <a:cubicBezTo>
                  <a:pt x="90" y="261"/>
                  <a:pt x="90" y="261"/>
                  <a:pt x="90" y="261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92"/>
                  <a:pt x="80" y="292"/>
                  <a:pt x="80" y="292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64" y="388"/>
                  <a:pt x="64" y="388"/>
                  <a:pt x="64" y="388"/>
                </a:cubicBezTo>
                <a:cubicBezTo>
                  <a:pt x="64" y="302"/>
                  <a:pt x="64" y="302"/>
                  <a:pt x="64" y="302"/>
                </a:cubicBezTo>
                <a:cubicBezTo>
                  <a:pt x="46" y="302"/>
                  <a:pt x="46" y="302"/>
                  <a:pt x="46" y="302"/>
                </a:cubicBezTo>
                <a:cubicBezTo>
                  <a:pt x="46" y="258"/>
                  <a:pt x="46" y="258"/>
                  <a:pt x="46" y="258"/>
                </a:cubicBezTo>
                <a:cubicBezTo>
                  <a:pt x="37" y="258"/>
                  <a:pt x="37" y="258"/>
                  <a:pt x="37" y="258"/>
                </a:cubicBezTo>
                <a:cubicBezTo>
                  <a:pt x="37" y="227"/>
                  <a:pt x="37" y="227"/>
                  <a:pt x="37" y="227"/>
                </a:cubicBezTo>
                <a:cubicBezTo>
                  <a:pt x="25" y="227"/>
                  <a:pt x="25" y="227"/>
                  <a:pt x="25" y="227"/>
                </a:cubicBezTo>
                <a:cubicBezTo>
                  <a:pt x="25" y="259"/>
                  <a:pt x="25" y="259"/>
                  <a:pt x="25" y="259"/>
                </a:cubicBezTo>
                <a:cubicBezTo>
                  <a:pt x="14" y="259"/>
                  <a:pt x="14" y="259"/>
                  <a:pt x="14" y="259"/>
                </a:cubicBezTo>
                <a:cubicBezTo>
                  <a:pt x="14" y="298"/>
                  <a:pt x="14" y="298"/>
                  <a:pt x="14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642"/>
                  <a:pt x="0" y="642"/>
                  <a:pt x="0" y="642"/>
                </a:cubicBezTo>
                <a:cubicBezTo>
                  <a:pt x="1998" y="641"/>
                  <a:pt x="1998" y="641"/>
                  <a:pt x="1998" y="641"/>
                </a:cubicBezTo>
                <a:cubicBezTo>
                  <a:pt x="1998" y="124"/>
                  <a:pt x="1998" y="124"/>
                  <a:pt x="1998" y="124"/>
                </a:cubicBezTo>
                <a:cubicBezTo>
                  <a:pt x="1998" y="117"/>
                  <a:pt x="1993" y="112"/>
                  <a:pt x="1987" y="112"/>
                </a:cubicBezTo>
                <a:cubicBezTo>
                  <a:pt x="1981" y="112"/>
                  <a:pt x="1976" y="117"/>
                  <a:pt x="1976" y="124"/>
                </a:cubicBezTo>
                <a:cubicBezTo>
                  <a:pt x="1976" y="211"/>
                  <a:pt x="1976" y="211"/>
                  <a:pt x="1976" y="211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58"/>
                  <a:pt x="1955" y="158"/>
                  <a:pt x="1955" y="158"/>
                </a:cubicBezTo>
                <a:cubicBezTo>
                  <a:pt x="1955" y="156"/>
                  <a:pt x="1954" y="154"/>
                  <a:pt x="1952" y="154"/>
                </a:cubicBezTo>
                <a:cubicBezTo>
                  <a:pt x="1943" y="154"/>
                  <a:pt x="1943" y="154"/>
                  <a:pt x="1943" y="154"/>
                </a:cubicBezTo>
                <a:cubicBezTo>
                  <a:pt x="1941" y="154"/>
                  <a:pt x="1940" y="156"/>
                  <a:pt x="1940" y="158"/>
                </a:cubicBezTo>
                <a:cubicBezTo>
                  <a:pt x="1940" y="193"/>
                  <a:pt x="1940" y="193"/>
                  <a:pt x="1940" y="193"/>
                </a:cubicBezTo>
                <a:cubicBezTo>
                  <a:pt x="1923" y="211"/>
                  <a:pt x="1923" y="211"/>
                  <a:pt x="1923" y="211"/>
                </a:cubicBezTo>
                <a:cubicBezTo>
                  <a:pt x="1923" y="143"/>
                  <a:pt x="1923" y="143"/>
                  <a:pt x="1923" y="143"/>
                </a:cubicBezTo>
                <a:cubicBezTo>
                  <a:pt x="1923" y="143"/>
                  <a:pt x="1922" y="142"/>
                  <a:pt x="1922" y="141"/>
                </a:cubicBezTo>
                <a:cubicBezTo>
                  <a:pt x="1916" y="135"/>
                  <a:pt x="1916" y="135"/>
                  <a:pt x="1916" y="135"/>
                </a:cubicBezTo>
                <a:cubicBezTo>
                  <a:pt x="1916" y="135"/>
                  <a:pt x="1915" y="134"/>
                  <a:pt x="1914" y="134"/>
                </a:cubicBezTo>
                <a:cubicBezTo>
                  <a:pt x="1906" y="134"/>
                  <a:pt x="1906" y="134"/>
                  <a:pt x="1906" y="134"/>
                </a:cubicBezTo>
                <a:cubicBezTo>
                  <a:pt x="1906" y="90"/>
                  <a:pt x="1906" y="90"/>
                  <a:pt x="1906" y="90"/>
                </a:cubicBezTo>
                <a:cubicBezTo>
                  <a:pt x="1906" y="89"/>
                  <a:pt x="1905" y="88"/>
                  <a:pt x="1905" y="88"/>
                </a:cubicBezTo>
                <a:cubicBezTo>
                  <a:pt x="1901" y="88"/>
                  <a:pt x="1901" y="88"/>
                  <a:pt x="1901" y="88"/>
                </a:cubicBezTo>
                <a:cubicBezTo>
                  <a:pt x="1900" y="88"/>
                  <a:pt x="1899" y="89"/>
                  <a:pt x="1899" y="90"/>
                </a:cubicBezTo>
                <a:cubicBezTo>
                  <a:pt x="1899" y="134"/>
                  <a:pt x="1899" y="134"/>
                  <a:pt x="1899" y="134"/>
                </a:cubicBezTo>
                <a:cubicBezTo>
                  <a:pt x="1892" y="134"/>
                  <a:pt x="1892" y="134"/>
                  <a:pt x="1892" y="134"/>
                </a:cubicBezTo>
                <a:cubicBezTo>
                  <a:pt x="1891" y="134"/>
                  <a:pt x="1890" y="135"/>
                  <a:pt x="1890" y="135"/>
                </a:cubicBezTo>
                <a:cubicBezTo>
                  <a:pt x="1885" y="141"/>
                  <a:pt x="1885" y="141"/>
                  <a:pt x="1885" y="141"/>
                </a:cubicBezTo>
                <a:cubicBezTo>
                  <a:pt x="1884" y="142"/>
                  <a:pt x="1884" y="143"/>
                  <a:pt x="1884" y="144"/>
                </a:cubicBezTo>
                <a:cubicBezTo>
                  <a:pt x="1884" y="179"/>
                  <a:pt x="1884" y="179"/>
                  <a:pt x="1884" y="179"/>
                </a:cubicBezTo>
                <a:cubicBezTo>
                  <a:pt x="1868" y="150"/>
                  <a:pt x="1868" y="150"/>
                  <a:pt x="1868" y="150"/>
                </a:cubicBezTo>
                <a:cubicBezTo>
                  <a:pt x="1868" y="148"/>
                  <a:pt x="1866" y="148"/>
                  <a:pt x="1865" y="148"/>
                </a:cubicBezTo>
                <a:cubicBezTo>
                  <a:pt x="1858" y="148"/>
                  <a:pt x="1858" y="148"/>
                  <a:pt x="1858" y="148"/>
                </a:cubicBezTo>
                <a:cubicBezTo>
                  <a:pt x="1858" y="112"/>
                  <a:pt x="1858" y="112"/>
                  <a:pt x="1858" y="112"/>
                </a:cubicBezTo>
                <a:cubicBezTo>
                  <a:pt x="1844" y="112"/>
                  <a:pt x="1844" y="112"/>
                  <a:pt x="1844" y="112"/>
                </a:cubicBezTo>
                <a:cubicBezTo>
                  <a:pt x="1844" y="141"/>
                  <a:pt x="1844" y="141"/>
                  <a:pt x="1844" y="141"/>
                </a:cubicBezTo>
                <a:cubicBezTo>
                  <a:pt x="1823" y="141"/>
                  <a:pt x="1823" y="141"/>
                  <a:pt x="1823" y="141"/>
                </a:cubicBezTo>
                <a:cubicBezTo>
                  <a:pt x="1823" y="68"/>
                  <a:pt x="1823" y="68"/>
                  <a:pt x="1823" y="68"/>
                </a:cubicBezTo>
                <a:cubicBezTo>
                  <a:pt x="1815" y="68"/>
                  <a:pt x="1815" y="68"/>
                  <a:pt x="1815" y="68"/>
                </a:cubicBezTo>
                <a:cubicBezTo>
                  <a:pt x="1815" y="141"/>
                  <a:pt x="1815" y="141"/>
                  <a:pt x="1815" y="141"/>
                </a:cubicBezTo>
                <a:cubicBezTo>
                  <a:pt x="1776" y="141"/>
                  <a:pt x="1776" y="141"/>
                  <a:pt x="1776" y="141"/>
                </a:cubicBezTo>
                <a:cubicBezTo>
                  <a:pt x="1759" y="163"/>
                  <a:pt x="1759" y="163"/>
                  <a:pt x="1759" y="163"/>
                </a:cubicBezTo>
                <a:cubicBezTo>
                  <a:pt x="1759" y="232"/>
                  <a:pt x="1759" y="232"/>
                  <a:pt x="1759" y="232"/>
                </a:cubicBezTo>
                <a:cubicBezTo>
                  <a:pt x="1747" y="232"/>
                  <a:pt x="1747" y="232"/>
                  <a:pt x="1747" y="232"/>
                </a:cubicBezTo>
                <a:cubicBezTo>
                  <a:pt x="1747" y="199"/>
                  <a:pt x="1747" y="199"/>
                  <a:pt x="1747" y="199"/>
                </a:cubicBezTo>
                <a:cubicBezTo>
                  <a:pt x="1730" y="199"/>
                  <a:pt x="1730" y="199"/>
                  <a:pt x="1730" y="199"/>
                </a:cubicBezTo>
                <a:cubicBezTo>
                  <a:pt x="1730" y="240"/>
                  <a:pt x="1730" y="240"/>
                  <a:pt x="1730" y="240"/>
                </a:cubicBezTo>
                <a:cubicBezTo>
                  <a:pt x="1722" y="240"/>
                  <a:pt x="1722" y="240"/>
                  <a:pt x="1722" y="240"/>
                </a:cubicBezTo>
                <a:cubicBezTo>
                  <a:pt x="1714" y="225"/>
                  <a:pt x="1714" y="225"/>
                  <a:pt x="1714" y="225"/>
                </a:cubicBezTo>
                <a:cubicBezTo>
                  <a:pt x="1708" y="225"/>
                  <a:pt x="1708" y="225"/>
                  <a:pt x="1708" y="225"/>
                </a:cubicBezTo>
                <a:cubicBezTo>
                  <a:pt x="1708" y="188"/>
                  <a:pt x="1708" y="188"/>
                  <a:pt x="1708" y="188"/>
                </a:cubicBezTo>
                <a:cubicBezTo>
                  <a:pt x="1699" y="188"/>
                  <a:pt x="1699" y="188"/>
                  <a:pt x="1699" y="188"/>
                </a:cubicBezTo>
                <a:cubicBezTo>
                  <a:pt x="1699" y="225"/>
                  <a:pt x="1699" y="225"/>
                  <a:pt x="1699" y="225"/>
                </a:cubicBezTo>
                <a:cubicBezTo>
                  <a:pt x="1693" y="225"/>
                  <a:pt x="1693" y="225"/>
                  <a:pt x="1693" y="225"/>
                </a:cubicBezTo>
                <a:cubicBezTo>
                  <a:pt x="1676" y="240"/>
                  <a:pt x="1676" y="240"/>
                  <a:pt x="1676" y="240"/>
                </a:cubicBezTo>
                <a:cubicBezTo>
                  <a:pt x="1676" y="292"/>
                  <a:pt x="1676" y="292"/>
                  <a:pt x="1676" y="292"/>
                </a:cubicBezTo>
                <a:cubicBezTo>
                  <a:pt x="1676" y="414"/>
                  <a:pt x="1676" y="414"/>
                  <a:pt x="1676" y="414"/>
                </a:cubicBezTo>
                <a:cubicBezTo>
                  <a:pt x="1649" y="414"/>
                  <a:pt x="1649" y="414"/>
                  <a:pt x="1649" y="414"/>
                </a:cubicBezTo>
                <a:cubicBezTo>
                  <a:pt x="1649" y="249"/>
                  <a:pt x="1649" y="249"/>
                  <a:pt x="1649" y="249"/>
                </a:cubicBezTo>
                <a:cubicBezTo>
                  <a:pt x="1631" y="249"/>
                  <a:pt x="1631" y="249"/>
                  <a:pt x="1631" y="249"/>
                </a:cubicBezTo>
                <a:cubicBezTo>
                  <a:pt x="1631" y="224"/>
                  <a:pt x="1631" y="224"/>
                  <a:pt x="1631" y="224"/>
                </a:cubicBezTo>
                <a:cubicBezTo>
                  <a:pt x="1638" y="224"/>
                  <a:pt x="1638" y="224"/>
                  <a:pt x="1638" y="224"/>
                </a:cubicBezTo>
                <a:cubicBezTo>
                  <a:pt x="1638" y="216"/>
                  <a:pt x="1638" y="216"/>
                  <a:pt x="1638" y="216"/>
                </a:cubicBezTo>
                <a:cubicBezTo>
                  <a:pt x="1631" y="216"/>
                  <a:pt x="1631" y="216"/>
                  <a:pt x="1631" y="216"/>
                </a:cubicBezTo>
                <a:cubicBezTo>
                  <a:pt x="1631" y="208"/>
                  <a:pt x="1631" y="208"/>
                  <a:pt x="1631" y="208"/>
                </a:cubicBezTo>
                <a:cubicBezTo>
                  <a:pt x="1622" y="208"/>
                  <a:pt x="1622" y="208"/>
                  <a:pt x="1622" y="208"/>
                </a:cubicBezTo>
                <a:cubicBezTo>
                  <a:pt x="1622" y="191"/>
                  <a:pt x="1622" y="191"/>
                  <a:pt x="1622" y="191"/>
                </a:cubicBezTo>
                <a:cubicBezTo>
                  <a:pt x="1614" y="191"/>
                  <a:pt x="1614" y="191"/>
                  <a:pt x="1614" y="191"/>
                </a:cubicBezTo>
                <a:cubicBezTo>
                  <a:pt x="1614" y="208"/>
                  <a:pt x="1614" y="208"/>
                  <a:pt x="1614" y="208"/>
                </a:cubicBezTo>
                <a:cubicBezTo>
                  <a:pt x="1608" y="208"/>
                  <a:pt x="1608" y="208"/>
                  <a:pt x="1608" y="208"/>
                </a:cubicBezTo>
                <a:cubicBezTo>
                  <a:pt x="1608" y="216"/>
                  <a:pt x="1608" y="216"/>
                  <a:pt x="1608" y="216"/>
                </a:cubicBezTo>
                <a:cubicBezTo>
                  <a:pt x="1599" y="216"/>
                  <a:pt x="1599" y="216"/>
                  <a:pt x="1599" y="216"/>
                </a:cubicBezTo>
                <a:cubicBezTo>
                  <a:pt x="1599" y="224"/>
                  <a:pt x="1599" y="224"/>
                  <a:pt x="1599" y="224"/>
                </a:cubicBezTo>
                <a:cubicBezTo>
                  <a:pt x="1606" y="224"/>
                  <a:pt x="1606" y="224"/>
                  <a:pt x="1606" y="224"/>
                </a:cubicBezTo>
                <a:cubicBezTo>
                  <a:pt x="1606" y="248"/>
                  <a:pt x="1606" y="248"/>
                  <a:pt x="1606" y="248"/>
                </a:cubicBezTo>
                <a:cubicBezTo>
                  <a:pt x="1592" y="248"/>
                  <a:pt x="1592" y="248"/>
                  <a:pt x="1592" y="248"/>
                </a:cubicBezTo>
                <a:cubicBezTo>
                  <a:pt x="1592" y="341"/>
                  <a:pt x="1592" y="341"/>
                  <a:pt x="1592" y="341"/>
                </a:cubicBezTo>
                <a:cubicBezTo>
                  <a:pt x="1584" y="341"/>
                  <a:pt x="1584" y="341"/>
                  <a:pt x="1584" y="341"/>
                </a:cubicBezTo>
                <a:cubicBezTo>
                  <a:pt x="1584" y="266"/>
                  <a:pt x="1584" y="266"/>
                  <a:pt x="1584" y="266"/>
                </a:cubicBezTo>
                <a:cubicBezTo>
                  <a:pt x="1568" y="255"/>
                  <a:pt x="1568" y="255"/>
                  <a:pt x="1568" y="255"/>
                </a:cubicBezTo>
                <a:cubicBezTo>
                  <a:pt x="1568" y="226"/>
                  <a:pt x="1568" y="226"/>
                  <a:pt x="1568" y="226"/>
                </a:cubicBezTo>
                <a:cubicBezTo>
                  <a:pt x="1560" y="226"/>
                  <a:pt x="1560" y="226"/>
                  <a:pt x="1560" y="226"/>
                </a:cubicBezTo>
                <a:cubicBezTo>
                  <a:pt x="1560" y="249"/>
                  <a:pt x="1560" y="249"/>
                  <a:pt x="1560" y="249"/>
                </a:cubicBezTo>
                <a:cubicBezTo>
                  <a:pt x="1521" y="249"/>
                  <a:pt x="1521" y="249"/>
                  <a:pt x="1521" y="249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476" y="135"/>
                  <a:pt x="1476" y="135"/>
                  <a:pt x="1476" y="135"/>
                </a:cubicBezTo>
                <a:cubicBezTo>
                  <a:pt x="1476" y="93"/>
                  <a:pt x="1476" y="93"/>
                  <a:pt x="1476" y="93"/>
                </a:cubicBezTo>
                <a:cubicBezTo>
                  <a:pt x="1383" y="93"/>
                  <a:pt x="1383" y="93"/>
                  <a:pt x="1383" y="93"/>
                </a:cubicBezTo>
                <a:cubicBezTo>
                  <a:pt x="1383" y="133"/>
                  <a:pt x="1383" y="133"/>
                  <a:pt x="1383" y="133"/>
                </a:cubicBezTo>
                <a:cubicBezTo>
                  <a:pt x="1353" y="133"/>
                  <a:pt x="1353" y="133"/>
                  <a:pt x="1353" y="133"/>
                </a:cubicBezTo>
                <a:cubicBezTo>
                  <a:pt x="1353" y="80"/>
                  <a:pt x="1353" y="80"/>
                  <a:pt x="1353" y="80"/>
                </a:cubicBezTo>
                <a:cubicBezTo>
                  <a:pt x="1321" y="80"/>
                  <a:pt x="1321" y="80"/>
                  <a:pt x="1321" y="80"/>
                </a:cubicBezTo>
                <a:cubicBezTo>
                  <a:pt x="1321" y="52"/>
                  <a:pt x="1321" y="52"/>
                  <a:pt x="1321" y="52"/>
                </a:cubicBezTo>
                <a:cubicBezTo>
                  <a:pt x="1336" y="52"/>
                  <a:pt x="1336" y="52"/>
                  <a:pt x="1336" y="52"/>
                </a:cubicBezTo>
                <a:cubicBezTo>
                  <a:pt x="1336" y="45"/>
                  <a:pt x="1336" y="45"/>
                  <a:pt x="1336" y="45"/>
                </a:cubicBezTo>
                <a:cubicBezTo>
                  <a:pt x="1321" y="45"/>
                  <a:pt x="1321" y="45"/>
                  <a:pt x="1321" y="45"/>
                </a:cubicBezTo>
                <a:cubicBezTo>
                  <a:pt x="1321" y="20"/>
                  <a:pt x="1321" y="20"/>
                  <a:pt x="1321" y="20"/>
                </a:cubicBezTo>
                <a:cubicBezTo>
                  <a:pt x="1305" y="20"/>
                  <a:pt x="1305" y="20"/>
                  <a:pt x="1305" y="20"/>
                </a:cubicBezTo>
                <a:cubicBezTo>
                  <a:pt x="1305" y="3"/>
                  <a:pt x="1305" y="3"/>
                  <a:pt x="1305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8" y="20"/>
                  <a:pt x="1298" y="20"/>
                  <a:pt x="1298" y="20"/>
                </a:cubicBezTo>
                <a:cubicBezTo>
                  <a:pt x="1282" y="20"/>
                  <a:pt x="1282" y="20"/>
                  <a:pt x="1282" y="20"/>
                </a:cubicBezTo>
                <a:cubicBezTo>
                  <a:pt x="1282" y="45"/>
                  <a:pt x="1282" y="45"/>
                  <a:pt x="1282" y="45"/>
                </a:cubicBezTo>
                <a:cubicBezTo>
                  <a:pt x="1267" y="45"/>
                  <a:pt x="1267" y="45"/>
                  <a:pt x="1267" y="45"/>
                </a:cubicBezTo>
                <a:cubicBezTo>
                  <a:pt x="1267" y="53"/>
                  <a:pt x="1267" y="53"/>
                  <a:pt x="1267" y="53"/>
                </a:cubicBezTo>
                <a:cubicBezTo>
                  <a:pt x="1282" y="53"/>
                  <a:pt x="1282" y="53"/>
                  <a:pt x="1282" y="53"/>
                </a:cubicBezTo>
                <a:cubicBezTo>
                  <a:pt x="1282" y="79"/>
                  <a:pt x="1282" y="79"/>
                  <a:pt x="1282" y="79"/>
                </a:cubicBezTo>
                <a:cubicBezTo>
                  <a:pt x="1261" y="79"/>
                  <a:pt x="1261" y="79"/>
                  <a:pt x="1261" y="79"/>
                </a:cubicBezTo>
                <a:cubicBezTo>
                  <a:pt x="1261" y="68"/>
                  <a:pt x="1261" y="68"/>
                  <a:pt x="1261" y="68"/>
                </a:cubicBezTo>
                <a:cubicBezTo>
                  <a:pt x="1251" y="68"/>
                  <a:pt x="1251" y="68"/>
                  <a:pt x="1251" y="68"/>
                </a:cubicBezTo>
                <a:cubicBezTo>
                  <a:pt x="1251" y="44"/>
                  <a:pt x="1251" y="44"/>
                  <a:pt x="1251" y="44"/>
                </a:cubicBezTo>
                <a:cubicBezTo>
                  <a:pt x="1228" y="44"/>
                  <a:pt x="1228" y="44"/>
                  <a:pt x="1228" y="44"/>
                </a:cubicBezTo>
                <a:cubicBezTo>
                  <a:pt x="1228" y="76"/>
                  <a:pt x="1228" y="76"/>
                  <a:pt x="1228" y="76"/>
                </a:cubicBezTo>
                <a:cubicBezTo>
                  <a:pt x="1220" y="76"/>
                  <a:pt x="1220" y="76"/>
                  <a:pt x="1220" y="76"/>
                </a:cubicBezTo>
                <a:cubicBezTo>
                  <a:pt x="1220" y="134"/>
                  <a:pt x="1220" y="134"/>
                  <a:pt x="1220" y="134"/>
                </a:cubicBezTo>
                <a:cubicBezTo>
                  <a:pt x="1205" y="134"/>
                  <a:pt x="1205" y="134"/>
                  <a:pt x="1205" y="134"/>
                </a:cubicBezTo>
                <a:cubicBezTo>
                  <a:pt x="1205" y="89"/>
                  <a:pt x="1205" y="89"/>
                  <a:pt x="1205" y="89"/>
                </a:cubicBezTo>
                <a:cubicBezTo>
                  <a:pt x="1173" y="50"/>
                  <a:pt x="1173" y="50"/>
                  <a:pt x="1173" y="50"/>
                </a:cubicBezTo>
                <a:cubicBezTo>
                  <a:pt x="1173" y="0"/>
                  <a:pt x="1173" y="0"/>
                  <a:pt x="1173" y="0"/>
                </a:cubicBezTo>
              </a:path>
            </a:pathLst>
          </a:custGeom>
          <a:solidFill>
            <a:srgbClr val="002060">
              <a:alpha val="6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/>
            <a:endParaRPr sz="1350"/>
          </a:p>
        </p:txBody>
      </p:sp>
      <p:pic>
        <p:nvPicPr>
          <p:cNvPr id="11" name="Picture 2" descr="C:\Users\wangyanming\Desktop\未标题-1-08.png"/>
          <p:cNvPicPr>
            <a:picLocks noChangeAspect="1"/>
          </p:cNvPicPr>
          <p:nvPr/>
        </p:nvPicPr>
        <p:blipFill>
          <a:blip r:embed="rId1"/>
          <a:srcRect t="-87500" b="-87500"/>
          <a:stretch>
            <a:fillRect/>
          </a:stretch>
        </p:blipFill>
        <p:spPr>
          <a:xfrm>
            <a:off x="19050" y="857421"/>
            <a:ext cx="12192000" cy="551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" name="文本框 103"/>
          <p:cNvSpPr txBox="1"/>
          <p:nvPr>
            <p:custDataLst>
              <p:tags r:id="rId2"/>
            </p:custDataLst>
          </p:nvPr>
        </p:nvSpPr>
        <p:spPr>
          <a:xfrm>
            <a:off x="358775" y="1089660"/>
            <a:ext cx="679323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消息处理（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PC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）：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方法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一：点击具体消息标题，跳转到消息卡片后进行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审批。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79755" y="298450"/>
            <a:ext cx="10708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zh-CN" altLang="en-US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消息</a:t>
            </a:r>
            <a:r>
              <a:rPr lang="zh-CN" altLang="en-US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中心</a:t>
            </a:r>
            <a:endParaRPr lang="zh-CN" altLang="en-US" sz="2400" b="1" spc="300">
              <a:solidFill>
                <a:srgbClr val="008543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58775" y="2381885"/>
            <a:ext cx="5404485" cy="308737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772275" y="1376045"/>
            <a:ext cx="4515485" cy="4603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方法二：进行消息中心，选择具体待办，跳转到消息卡片后进行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审批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201410" y="2385060"/>
            <a:ext cx="5596890" cy="3219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9" name="íş1íḑè"/>
          <p:cNvSpPr/>
          <p:nvPr/>
        </p:nvSpPr>
        <p:spPr bwMode="auto">
          <a:xfrm>
            <a:off x="19050" y="4596765"/>
            <a:ext cx="12109450" cy="2261235"/>
          </a:xfrm>
          <a:custGeom>
            <a:avLst/>
            <a:gdLst>
              <a:gd name="T0" fmla="*/ 1128 w 1998"/>
              <a:gd name="T1" fmla="*/ 86 h 642"/>
              <a:gd name="T2" fmla="*/ 1103 w 1998"/>
              <a:gd name="T3" fmla="*/ 88 h 642"/>
              <a:gd name="T4" fmla="*/ 1051 w 1998"/>
              <a:gd name="T5" fmla="*/ 218 h 642"/>
              <a:gd name="T6" fmla="*/ 1020 w 1998"/>
              <a:gd name="T7" fmla="*/ 217 h 642"/>
              <a:gd name="T8" fmla="*/ 808 w 1998"/>
              <a:gd name="T9" fmla="*/ 222 h 642"/>
              <a:gd name="T10" fmla="*/ 729 w 1998"/>
              <a:gd name="T11" fmla="*/ 134 h 642"/>
              <a:gd name="T12" fmla="*/ 589 w 1998"/>
              <a:gd name="T13" fmla="*/ 134 h 642"/>
              <a:gd name="T14" fmla="*/ 556 w 1998"/>
              <a:gd name="T15" fmla="*/ 40 h 642"/>
              <a:gd name="T16" fmla="*/ 518 w 1998"/>
              <a:gd name="T17" fmla="*/ 133 h 642"/>
              <a:gd name="T18" fmla="*/ 479 w 1998"/>
              <a:gd name="T19" fmla="*/ 204 h 642"/>
              <a:gd name="T20" fmla="*/ 462 w 1998"/>
              <a:gd name="T21" fmla="*/ 134 h 642"/>
              <a:gd name="T22" fmla="*/ 408 w 1998"/>
              <a:gd name="T23" fmla="*/ 104 h 642"/>
              <a:gd name="T24" fmla="*/ 336 w 1998"/>
              <a:gd name="T25" fmla="*/ 303 h 642"/>
              <a:gd name="T26" fmla="*/ 251 w 1998"/>
              <a:gd name="T27" fmla="*/ 301 h 642"/>
              <a:gd name="T28" fmla="*/ 191 w 1998"/>
              <a:gd name="T29" fmla="*/ 128 h 642"/>
              <a:gd name="T30" fmla="*/ 152 w 1998"/>
              <a:gd name="T31" fmla="*/ 327 h 642"/>
              <a:gd name="T32" fmla="*/ 140 w 1998"/>
              <a:gd name="T33" fmla="*/ 275 h 642"/>
              <a:gd name="T34" fmla="*/ 112 w 1998"/>
              <a:gd name="T35" fmla="*/ 212 h 642"/>
              <a:gd name="T36" fmla="*/ 90 w 1998"/>
              <a:gd name="T37" fmla="*/ 261 h 642"/>
              <a:gd name="T38" fmla="*/ 64 w 1998"/>
              <a:gd name="T39" fmla="*/ 388 h 642"/>
              <a:gd name="T40" fmla="*/ 37 w 1998"/>
              <a:gd name="T41" fmla="*/ 258 h 642"/>
              <a:gd name="T42" fmla="*/ 14 w 1998"/>
              <a:gd name="T43" fmla="*/ 259 h 642"/>
              <a:gd name="T44" fmla="*/ 1998 w 1998"/>
              <a:gd name="T45" fmla="*/ 641 h 642"/>
              <a:gd name="T46" fmla="*/ 1976 w 1998"/>
              <a:gd name="T47" fmla="*/ 211 h 642"/>
              <a:gd name="T48" fmla="*/ 1952 w 1998"/>
              <a:gd name="T49" fmla="*/ 154 h 642"/>
              <a:gd name="T50" fmla="*/ 1923 w 1998"/>
              <a:gd name="T51" fmla="*/ 211 h 642"/>
              <a:gd name="T52" fmla="*/ 1914 w 1998"/>
              <a:gd name="T53" fmla="*/ 134 h 642"/>
              <a:gd name="T54" fmla="*/ 1901 w 1998"/>
              <a:gd name="T55" fmla="*/ 88 h 642"/>
              <a:gd name="T56" fmla="*/ 1890 w 1998"/>
              <a:gd name="T57" fmla="*/ 135 h 642"/>
              <a:gd name="T58" fmla="*/ 1868 w 1998"/>
              <a:gd name="T59" fmla="*/ 150 h 642"/>
              <a:gd name="T60" fmla="*/ 1844 w 1998"/>
              <a:gd name="T61" fmla="*/ 112 h 642"/>
              <a:gd name="T62" fmla="*/ 1815 w 1998"/>
              <a:gd name="T63" fmla="*/ 68 h 642"/>
              <a:gd name="T64" fmla="*/ 1759 w 1998"/>
              <a:gd name="T65" fmla="*/ 232 h 642"/>
              <a:gd name="T66" fmla="*/ 1730 w 1998"/>
              <a:gd name="T67" fmla="*/ 240 h 642"/>
              <a:gd name="T68" fmla="*/ 1708 w 1998"/>
              <a:gd name="T69" fmla="*/ 188 h 642"/>
              <a:gd name="T70" fmla="*/ 1676 w 1998"/>
              <a:gd name="T71" fmla="*/ 240 h 642"/>
              <a:gd name="T72" fmla="*/ 1649 w 1998"/>
              <a:gd name="T73" fmla="*/ 249 h 642"/>
              <a:gd name="T74" fmla="*/ 1638 w 1998"/>
              <a:gd name="T75" fmla="*/ 216 h 642"/>
              <a:gd name="T76" fmla="*/ 1622 w 1998"/>
              <a:gd name="T77" fmla="*/ 191 h 642"/>
              <a:gd name="T78" fmla="*/ 1608 w 1998"/>
              <a:gd name="T79" fmla="*/ 216 h 642"/>
              <a:gd name="T80" fmla="*/ 1606 w 1998"/>
              <a:gd name="T81" fmla="*/ 248 h 642"/>
              <a:gd name="T82" fmla="*/ 1584 w 1998"/>
              <a:gd name="T83" fmla="*/ 266 h 642"/>
              <a:gd name="T84" fmla="*/ 1560 w 1998"/>
              <a:gd name="T85" fmla="*/ 249 h 642"/>
              <a:gd name="T86" fmla="*/ 1476 w 1998"/>
              <a:gd name="T87" fmla="*/ 93 h 642"/>
              <a:gd name="T88" fmla="*/ 1353 w 1998"/>
              <a:gd name="T89" fmla="*/ 80 h 642"/>
              <a:gd name="T90" fmla="*/ 1336 w 1998"/>
              <a:gd name="T91" fmla="*/ 45 h 642"/>
              <a:gd name="T92" fmla="*/ 1305 w 1998"/>
              <a:gd name="T93" fmla="*/ 3 h 642"/>
              <a:gd name="T94" fmla="*/ 1282 w 1998"/>
              <a:gd name="T95" fmla="*/ 45 h 642"/>
              <a:gd name="T96" fmla="*/ 1282 w 1998"/>
              <a:gd name="T97" fmla="*/ 79 h 642"/>
              <a:gd name="T98" fmla="*/ 1251 w 1998"/>
              <a:gd name="T99" fmla="*/ 44 h 642"/>
              <a:gd name="T100" fmla="*/ 1220 w 1998"/>
              <a:gd name="T101" fmla="*/ 134 h 642"/>
              <a:gd name="T102" fmla="*/ 1173 w 1998"/>
              <a:gd name="T103" fmla="*/ 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98" h="642">
                <a:moveTo>
                  <a:pt x="1173" y="0"/>
                </a:moveTo>
                <a:cubicBezTo>
                  <a:pt x="1165" y="0"/>
                  <a:pt x="1165" y="0"/>
                  <a:pt x="1165" y="0"/>
                </a:cubicBezTo>
                <a:cubicBezTo>
                  <a:pt x="1165" y="53"/>
                  <a:pt x="1165" y="53"/>
                  <a:pt x="1165" y="53"/>
                </a:cubicBezTo>
                <a:cubicBezTo>
                  <a:pt x="1128" y="86"/>
                  <a:pt x="1128" y="86"/>
                  <a:pt x="1128" y="86"/>
                </a:cubicBezTo>
                <a:cubicBezTo>
                  <a:pt x="1111" y="86"/>
                  <a:pt x="1111" y="86"/>
                  <a:pt x="1111" y="86"/>
                </a:cubicBezTo>
                <a:cubicBezTo>
                  <a:pt x="1111" y="27"/>
                  <a:pt x="1111" y="27"/>
                  <a:pt x="1111" y="27"/>
                </a:cubicBezTo>
                <a:cubicBezTo>
                  <a:pt x="1103" y="27"/>
                  <a:pt x="1103" y="27"/>
                  <a:pt x="1103" y="27"/>
                </a:cubicBezTo>
                <a:cubicBezTo>
                  <a:pt x="1103" y="88"/>
                  <a:pt x="1103" y="88"/>
                  <a:pt x="1103" y="88"/>
                </a:cubicBezTo>
                <a:cubicBezTo>
                  <a:pt x="1060" y="134"/>
                  <a:pt x="1060" y="134"/>
                  <a:pt x="1060" y="134"/>
                </a:cubicBezTo>
                <a:cubicBezTo>
                  <a:pt x="1060" y="189"/>
                  <a:pt x="1060" y="189"/>
                  <a:pt x="1060" y="189"/>
                </a:cubicBezTo>
                <a:cubicBezTo>
                  <a:pt x="1051" y="189"/>
                  <a:pt x="1051" y="189"/>
                  <a:pt x="1051" y="189"/>
                </a:cubicBezTo>
                <a:cubicBezTo>
                  <a:pt x="1051" y="218"/>
                  <a:pt x="1051" y="218"/>
                  <a:pt x="1051" y="218"/>
                </a:cubicBezTo>
                <a:cubicBezTo>
                  <a:pt x="1036" y="218"/>
                  <a:pt x="1036" y="218"/>
                  <a:pt x="1036" y="218"/>
                </a:cubicBezTo>
                <a:cubicBezTo>
                  <a:pt x="1036" y="299"/>
                  <a:pt x="1036" y="299"/>
                  <a:pt x="1036" y="299"/>
                </a:cubicBezTo>
                <a:cubicBezTo>
                  <a:pt x="1020" y="299"/>
                  <a:pt x="1020" y="299"/>
                  <a:pt x="1020" y="299"/>
                </a:cubicBezTo>
                <a:cubicBezTo>
                  <a:pt x="1020" y="217"/>
                  <a:pt x="1020" y="217"/>
                  <a:pt x="1020" y="217"/>
                </a:cubicBezTo>
                <a:cubicBezTo>
                  <a:pt x="967" y="217"/>
                  <a:pt x="967" y="217"/>
                  <a:pt x="967" y="217"/>
                </a:cubicBezTo>
                <a:cubicBezTo>
                  <a:pt x="967" y="75"/>
                  <a:pt x="967" y="75"/>
                  <a:pt x="967" y="75"/>
                </a:cubicBezTo>
                <a:cubicBezTo>
                  <a:pt x="808" y="75"/>
                  <a:pt x="808" y="75"/>
                  <a:pt x="808" y="75"/>
                </a:cubicBezTo>
                <a:cubicBezTo>
                  <a:pt x="808" y="222"/>
                  <a:pt x="808" y="222"/>
                  <a:pt x="808" y="222"/>
                </a:cubicBezTo>
                <a:cubicBezTo>
                  <a:pt x="770" y="222"/>
                  <a:pt x="770" y="222"/>
                  <a:pt x="770" y="222"/>
                </a:cubicBezTo>
                <a:cubicBezTo>
                  <a:pt x="770" y="177"/>
                  <a:pt x="770" y="177"/>
                  <a:pt x="770" y="177"/>
                </a:cubicBezTo>
                <a:cubicBezTo>
                  <a:pt x="729" y="177"/>
                  <a:pt x="729" y="177"/>
                  <a:pt x="729" y="177"/>
                </a:cubicBezTo>
                <a:cubicBezTo>
                  <a:pt x="729" y="134"/>
                  <a:pt x="729" y="134"/>
                  <a:pt x="729" y="134"/>
                </a:cubicBezTo>
                <a:cubicBezTo>
                  <a:pt x="633" y="134"/>
                  <a:pt x="633" y="134"/>
                  <a:pt x="633" y="134"/>
                </a:cubicBezTo>
                <a:cubicBezTo>
                  <a:pt x="633" y="272"/>
                  <a:pt x="633" y="272"/>
                  <a:pt x="633" y="272"/>
                </a:cubicBezTo>
                <a:cubicBezTo>
                  <a:pt x="589" y="272"/>
                  <a:pt x="589" y="272"/>
                  <a:pt x="589" y="272"/>
                </a:cubicBezTo>
                <a:cubicBezTo>
                  <a:pt x="589" y="134"/>
                  <a:pt x="589" y="134"/>
                  <a:pt x="589" y="134"/>
                </a:cubicBezTo>
                <a:cubicBezTo>
                  <a:pt x="572" y="134"/>
                  <a:pt x="572" y="134"/>
                  <a:pt x="572" y="134"/>
                </a:cubicBezTo>
                <a:cubicBezTo>
                  <a:pt x="572" y="92"/>
                  <a:pt x="572" y="92"/>
                  <a:pt x="572" y="92"/>
                </a:cubicBezTo>
                <a:cubicBezTo>
                  <a:pt x="556" y="71"/>
                  <a:pt x="556" y="71"/>
                  <a:pt x="556" y="71"/>
                </a:cubicBezTo>
                <a:cubicBezTo>
                  <a:pt x="556" y="40"/>
                  <a:pt x="556" y="40"/>
                  <a:pt x="556" y="40"/>
                </a:cubicBezTo>
                <a:cubicBezTo>
                  <a:pt x="546" y="40"/>
                  <a:pt x="546" y="40"/>
                  <a:pt x="546" y="40"/>
                </a:cubicBezTo>
                <a:cubicBezTo>
                  <a:pt x="546" y="69"/>
                  <a:pt x="546" y="69"/>
                  <a:pt x="546" y="69"/>
                </a:cubicBezTo>
                <a:cubicBezTo>
                  <a:pt x="518" y="91"/>
                  <a:pt x="518" y="91"/>
                  <a:pt x="518" y="91"/>
                </a:cubicBezTo>
                <a:cubicBezTo>
                  <a:pt x="518" y="133"/>
                  <a:pt x="518" y="133"/>
                  <a:pt x="518" y="133"/>
                </a:cubicBezTo>
                <a:cubicBezTo>
                  <a:pt x="503" y="133"/>
                  <a:pt x="503" y="133"/>
                  <a:pt x="503" y="133"/>
                </a:cubicBezTo>
                <a:cubicBezTo>
                  <a:pt x="503" y="274"/>
                  <a:pt x="503" y="274"/>
                  <a:pt x="503" y="274"/>
                </a:cubicBezTo>
                <a:cubicBezTo>
                  <a:pt x="479" y="259"/>
                  <a:pt x="479" y="259"/>
                  <a:pt x="479" y="259"/>
                </a:cubicBezTo>
                <a:cubicBezTo>
                  <a:pt x="479" y="204"/>
                  <a:pt x="479" y="204"/>
                  <a:pt x="479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0" y="264"/>
                  <a:pt x="470" y="264"/>
                  <a:pt x="470" y="264"/>
                </a:cubicBezTo>
                <a:cubicBezTo>
                  <a:pt x="462" y="264"/>
                  <a:pt x="462" y="264"/>
                  <a:pt x="462" y="264"/>
                </a:cubicBezTo>
                <a:cubicBezTo>
                  <a:pt x="462" y="134"/>
                  <a:pt x="462" y="134"/>
                  <a:pt x="462" y="134"/>
                </a:cubicBezTo>
                <a:cubicBezTo>
                  <a:pt x="424" y="103"/>
                  <a:pt x="424" y="103"/>
                  <a:pt x="424" y="103"/>
                </a:cubicBezTo>
                <a:cubicBezTo>
                  <a:pt x="424" y="27"/>
                  <a:pt x="424" y="27"/>
                  <a:pt x="424" y="27"/>
                </a:cubicBezTo>
                <a:cubicBezTo>
                  <a:pt x="408" y="27"/>
                  <a:pt x="408" y="27"/>
                  <a:pt x="408" y="27"/>
                </a:cubicBezTo>
                <a:cubicBezTo>
                  <a:pt x="408" y="104"/>
                  <a:pt x="408" y="104"/>
                  <a:pt x="408" y="104"/>
                </a:cubicBezTo>
                <a:cubicBezTo>
                  <a:pt x="369" y="135"/>
                  <a:pt x="369" y="135"/>
                  <a:pt x="369" y="135"/>
                </a:cubicBezTo>
                <a:cubicBezTo>
                  <a:pt x="369" y="277"/>
                  <a:pt x="369" y="277"/>
                  <a:pt x="369" y="277"/>
                </a:cubicBezTo>
                <a:cubicBezTo>
                  <a:pt x="352" y="303"/>
                  <a:pt x="352" y="303"/>
                  <a:pt x="352" y="303"/>
                </a:cubicBezTo>
                <a:cubicBezTo>
                  <a:pt x="336" y="303"/>
                  <a:pt x="336" y="303"/>
                  <a:pt x="336" y="303"/>
                </a:cubicBezTo>
                <a:cubicBezTo>
                  <a:pt x="336" y="272"/>
                  <a:pt x="336" y="272"/>
                  <a:pt x="336" y="272"/>
                </a:cubicBezTo>
                <a:cubicBezTo>
                  <a:pt x="282" y="272"/>
                  <a:pt x="282" y="272"/>
                  <a:pt x="282" y="272"/>
                </a:cubicBezTo>
                <a:cubicBezTo>
                  <a:pt x="282" y="301"/>
                  <a:pt x="282" y="301"/>
                  <a:pt x="282" y="301"/>
                </a:cubicBezTo>
                <a:cubicBezTo>
                  <a:pt x="251" y="301"/>
                  <a:pt x="251" y="301"/>
                  <a:pt x="251" y="301"/>
                </a:cubicBezTo>
                <a:cubicBezTo>
                  <a:pt x="251" y="389"/>
                  <a:pt x="251" y="389"/>
                  <a:pt x="251" y="389"/>
                </a:cubicBezTo>
                <a:cubicBezTo>
                  <a:pt x="231" y="389"/>
                  <a:pt x="231" y="389"/>
                  <a:pt x="231" y="389"/>
                </a:cubicBezTo>
                <a:cubicBezTo>
                  <a:pt x="231" y="128"/>
                  <a:pt x="231" y="128"/>
                  <a:pt x="231" y="128"/>
                </a:cubicBezTo>
                <a:cubicBezTo>
                  <a:pt x="191" y="128"/>
                  <a:pt x="191" y="128"/>
                  <a:pt x="191" y="128"/>
                </a:cubicBezTo>
                <a:cubicBezTo>
                  <a:pt x="191" y="437"/>
                  <a:pt x="191" y="437"/>
                  <a:pt x="191" y="437"/>
                </a:cubicBezTo>
                <a:cubicBezTo>
                  <a:pt x="184" y="437"/>
                  <a:pt x="184" y="437"/>
                  <a:pt x="184" y="437"/>
                </a:cubicBezTo>
                <a:cubicBezTo>
                  <a:pt x="184" y="327"/>
                  <a:pt x="184" y="327"/>
                  <a:pt x="184" y="327"/>
                </a:cubicBezTo>
                <a:cubicBezTo>
                  <a:pt x="152" y="327"/>
                  <a:pt x="152" y="327"/>
                  <a:pt x="152" y="327"/>
                </a:cubicBezTo>
                <a:cubicBezTo>
                  <a:pt x="152" y="299"/>
                  <a:pt x="152" y="299"/>
                  <a:pt x="152" y="299"/>
                </a:cubicBezTo>
                <a:cubicBezTo>
                  <a:pt x="140" y="299"/>
                  <a:pt x="140" y="299"/>
                  <a:pt x="140" y="299"/>
                </a:cubicBezTo>
                <a:cubicBezTo>
                  <a:pt x="140" y="292"/>
                  <a:pt x="140" y="292"/>
                  <a:pt x="140" y="292"/>
                </a:cubicBezTo>
                <a:cubicBezTo>
                  <a:pt x="140" y="275"/>
                  <a:pt x="140" y="275"/>
                  <a:pt x="140" y="275"/>
                </a:cubicBezTo>
                <a:cubicBezTo>
                  <a:pt x="130" y="261"/>
                  <a:pt x="130" y="261"/>
                  <a:pt x="130" y="261"/>
                </a:cubicBezTo>
                <a:cubicBezTo>
                  <a:pt x="115" y="261"/>
                  <a:pt x="115" y="261"/>
                  <a:pt x="115" y="261"/>
                </a:cubicBezTo>
                <a:cubicBezTo>
                  <a:pt x="115" y="215"/>
                  <a:pt x="115" y="215"/>
                  <a:pt x="115" y="215"/>
                </a:cubicBezTo>
                <a:cubicBezTo>
                  <a:pt x="115" y="214"/>
                  <a:pt x="114" y="212"/>
                  <a:pt x="112" y="212"/>
                </a:cubicBezTo>
                <a:cubicBezTo>
                  <a:pt x="108" y="212"/>
                  <a:pt x="108" y="212"/>
                  <a:pt x="108" y="212"/>
                </a:cubicBezTo>
                <a:cubicBezTo>
                  <a:pt x="106" y="212"/>
                  <a:pt x="105" y="214"/>
                  <a:pt x="105" y="215"/>
                </a:cubicBezTo>
                <a:cubicBezTo>
                  <a:pt x="105" y="261"/>
                  <a:pt x="105" y="261"/>
                  <a:pt x="105" y="261"/>
                </a:cubicBezTo>
                <a:cubicBezTo>
                  <a:pt x="90" y="261"/>
                  <a:pt x="90" y="261"/>
                  <a:pt x="90" y="261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92"/>
                  <a:pt x="80" y="292"/>
                  <a:pt x="80" y="292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64" y="388"/>
                  <a:pt x="64" y="388"/>
                  <a:pt x="64" y="388"/>
                </a:cubicBezTo>
                <a:cubicBezTo>
                  <a:pt x="64" y="302"/>
                  <a:pt x="64" y="302"/>
                  <a:pt x="64" y="302"/>
                </a:cubicBezTo>
                <a:cubicBezTo>
                  <a:pt x="46" y="302"/>
                  <a:pt x="46" y="302"/>
                  <a:pt x="46" y="302"/>
                </a:cubicBezTo>
                <a:cubicBezTo>
                  <a:pt x="46" y="258"/>
                  <a:pt x="46" y="258"/>
                  <a:pt x="46" y="258"/>
                </a:cubicBezTo>
                <a:cubicBezTo>
                  <a:pt x="37" y="258"/>
                  <a:pt x="37" y="258"/>
                  <a:pt x="37" y="258"/>
                </a:cubicBezTo>
                <a:cubicBezTo>
                  <a:pt x="37" y="227"/>
                  <a:pt x="37" y="227"/>
                  <a:pt x="37" y="227"/>
                </a:cubicBezTo>
                <a:cubicBezTo>
                  <a:pt x="25" y="227"/>
                  <a:pt x="25" y="227"/>
                  <a:pt x="25" y="227"/>
                </a:cubicBezTo>
                <a:cubicBezTo>
                  <a:pt x="25" y="259"/>
                  <a:pt x="25" y="259"/>
                  <a:pt x="25" y="259"/>
                </a:cubicBezTo>
                <a:cubicBezTo>
                  <a:pt x="14" y="259"/>
                  <a:pt x="14" y="259"/>
                  <a:pt x="14" y="259"/>
                </a:cubicBezTo>
                <a:cubicBezTo>
                  <a:pt x="14" y="298"/>
                  <a:pt x="14" y="298"/>
                  <a:pt x="14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642"/>
                  <a:pt x="0" y="642"/>
                  <a:pt x="0" y="642"/>
                </a:cubicBezTo>
                <a:cubicBezTo>
                  <a:pt x="1998" y="641"/>
                  <a:pt x="1998" y="641"/>
                  <a:pt x="1998" y="641"/>
                </a:cubicBezTo>
                <a:cubicBezTo>
                  <a:pt x="1998" y="124"/>
                  <a:pt x="1998" y="124"/>
                  <a:pt x="1998" y="124"/>
                </a:cubicBezTo>
                <a:cubicBezTo>
                  <a:pt x="1998" y="117"/>
                  <a:pt x="1993" y="112"/>
                  <a:pt x="1987" y="112"/>
                </a:cubicBezTo>
                <a:cubicBezTo>
                  <a:pt x="1981" y="112"/>
                  <a:pt x="1976" y="117"/>
                  <a:pt x="1976" y="124"/>
                </a:cubicBezTo>
                <a:cubicBezTo>
                  <a:pt x="1976" y="211"/>
                  <a:pt x="1976" y="211"/>
                  <a:pt x="1976" y="211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58"/>
                  <a:pt x="1955" y="158"/>
                  <a:pt x="1955" y="158"/>
                </a:cubicBezTo>
                <a:cubicBezTo>
                  <a:pt x="1955" y="156"/>
                  <a:pt x="1954" y="154"/>
                  <a:pt x="1952" y="154"/>
                </a:cubicBezTo>
                <a:cubicBezTo>
                  <a:pt x="1943" y="154"/>
                  <a:pt x="1943" y="154"/>
                  <a:pt x="1943" y="154"/>
                </a:cubicBezTo>
                <a:cubicBezTo>
                  <a:pt x="1941" y="154"/>
                  <a:pt x="1940" y="156"/>
                  <a:pt x="1940" y="158"/>
                </a:cubicBezTo>
                <a:cubicBezTo>
                  <a:pt x="1940" y="193"/>
                  <a:pt x="1940" y="193"/>
                  <a:pt x="1940" y="193"/>
                </a:cubicBezTo>
                <a:cubicBezTo>
                  <a:pt x="1923" y="211"/>
                  <a:pt x="1923" y="211"/>
                  <a:pt x="1923" y="211"/>
                </a:cubicBezTo>
                <a:cubicBezTo>
                  <a:pt x="1923" y="143"/>
                  <a:pt x="1923" y="143"/>
                  <a:pt x="1923" y="143"/>
                </a:cubicBezTo>
                <a:cubicBezTo>
                  <a:pt x="1923" y="143"/>
                  <a:pt x="1922" y="142"/>
                  <a:pt x="1922" y="141"/>
                </a:cubicBezTo>
                <a:cubicBezTo>
                  <a:pt x="1916" y="135"/>
                  <a:pt x="1916" y="135"/>
                  <a:pt x="1916" y="135"/>
                </a:cubicBezTo>
                <a:cubicBezTo>
                  <a:pt x="1916" y="135"/>
                  <a:pt x="1915" y="134"/>
                  <a:pt x="1914" y="134"/>
                </a:cubicBezTo>
                <a:cubicBezTo>
                  <a:pt x="1906" y="134"/>
                  <a:pt x="1906" y="134"/>
                  <a:pt x="1906" y="134"/>
                </a:cubicBezTo>
                <a:cubicBezTo>
                  <a:pt x="1906" y="90"/>
                  <a:pt x="1906" y="90"/>
                  <a:pt x="1906" y="90"/>
                </a:cubicBezTo>
                <a:cubicBezTo>
                  <a:pt x="1906" y="89"/>
                  <a:pt x="1905" y="88"/>
                  <a:pt x="1905" y="88"/>
                </a:cubicBezTo>
                <a:cubicBezTo>
                  <a:pt x="1901" y="88"/>
                  <a:pt x="1901" y="88"/>
                  <a:pt x="1901" y="88"/>
                </a:cubicBezTo>
                <a:cubicBezTo>
                  <a:pt x="1900" y="88"/>
                  <a:pt x="1899" y="89"/>
                  <a:pt x="1899" y="90"/>
                </a:cubicBezTo>
                <a:cubicBezTo>
                  <a:pt x="1899" y="134"/>
                  <a:pt x="1899" y="134"/>
                  <a:pt x="1899" y="134"/>
                </a:cubicBezTo>
                <a:cubicBezTo>
                  <a:pt x="1892" y="134"/>
                  <a:pt x="1892" y="134"/>
                  <a:pt x="1892" y="134"/>
                </a:cubicBezTo>
                <a:cubicBezTo>
                  <a:pt x="1891" y="134"/>
                  <a:pt x="1890" y="135"/>
                  <a:pt x="1890" y="135"/>
                </a:cubicBezTo>
                <a:cubicBezTo>
                  <a:pt x="1885" y="141"/>
                  <a:pt x="1885" y="141"/>
                  <a:pt x="1885" y="141"/>
                </a:cubicBezTo>
                <a:cubicBezTo>
                  <a:pt x="1884" y="142"/>
                  <a:pt x="1884" y="143"/>
                  <a:pt x="1884" y="144"/>
                </a:cubicBezTo>
                <a:cubicBezTo>
                  <a:pt x="1884" y="179"/>
                  <a:pt x="1884" y="179"/>
                  <a:pt x="1884" y="179"/>
                </a:cubicBezTo>
                <a:cubicBezTo>
                  <a:pt x="1868" y="150"/>
                  <a:pt x="1868" y="150"/>
                  <a:pt x="1868" y="150"/>
                </a:cubicBezTo>
                <a:cubicBezTo>
                  <a:pt x="1868" y="148"/>
                  <a:pt x="1866" y="148"/>
                  <a:pt x="1865" y="148"/>
                </a:cubicBezTo>
                <a:cubicBezTo>
                  <a:pt x="1858" y="148"/>
                  <a:pt x="1858" y="148"/>
                  <a:pt x="1858" y="148"/>
                </a:cubicBezTo>
                <a:cubicBezTo>
                  <a:pt x="1858" y="112"/>
                  <a:pt x="1858" y="112"/>
                  <a:pt x="1858" y="112"/>
                </a:cubicBezTo>
                <a:cubicBezTo>
                  <a:pt x="1844" y="112"/>
                  <a:pt x="1844" y="112"/>
                  <a:pt x="1844" y="112"/>
                </a:cubicBezTo>
                <a:cubicBezTo>
                  <a:pt x="1844" y="141"/>
                  <a:pt x="1844" y="141"/>
                  <a:pt x="1844" y="141"/>
                </a:cubicBezTo>
                <a:cubicBezTo>
                  <a:pt x="1823" y="141"/>
                  <a:pt x="1823" y="141"/>
                  <a:pt x="1823" y="141"/>
                </a:cubicBezTo>
                <a:cubicBezTo>
                  <a:pt x="1823" y="68"/>
                  <a:pt x="1823" y="68"/>
                  <a:pt x="1823" y="68"/>
                </a:cubicBezTo>
                <a:cubicBezTo>
                  <a:pt x="1815" y="68"/>
                  <a:pt x="1815" y="68"/>
                  <a:pt x="1815" y="68"/>
                </a:cubicBezTo>
                <a:cubicBezTo>
                  <a:pt x="1815" y="141"/>
                  <a:pt x="1815" y="141"/>
                  <a:pt x="1815" y="141"/>
                </a:cubicBezTo>
                <a:cubicBezTo>
                  <a:pt x="1776" y="141"/>
                  <a:pt x="1776" y="141"/>
                  <a:pt x="1776" y="141"/>
                </a:cubicBezTo>
                <a:cubicBezTo>
                  <a:pt x="1759" y="163"/>
                  <a:pt x="1759" y="163"/>
                  <a:pt x="1759" y="163"/>
                </a:cubicBezTo>
                <a:cubicBezTo>
                  <a:pt x="1759" y="232"/>
                  <a:pt x="1759" y="232"/>
                  <a:pt x="1759" y="232"/>
                </a:cubicBezTo>
                <a:cubicBezTo>
                  <a:pt x="1747" y="232"/>
                  <a:pt x="1747" y="232"/>
                  <a:pt x="1747" y="232"/>
                </a:cubicBezTo>
                <a:cubicBezTo>
                  <a:pt x="1747" y="199"/>
                  <a:pt x="1747" y="199"/>
                  <a:pt x="1747" y="199"/>
                </a:cubicBezTo>
                <a:cubicBezTo>
                  <a:pt x="1730" y="199"/>
                  <a:pt x="1730" y="199"/>
                  <a:pt x="1730" y="199"/>
                </a:cubicBezTo>
                <a:cubicBezTo>
                  <a:pt x="1730" y="240"/>
                  <a:pt x="1730" y="240"/>
                  <a:pt x="1730" y="240"/>
                </a:cubicBezTo>
                <a:cubicBezTo>
                  <a:pt x="1722" y="240"/>
                  <a:pt x="1722" y="240"/>
                  <a:pt x="1722" y="240"/>
                </a:cubicBezTo>
                <a:cubicBezTo>
                  <a:pt x="1714" y="225"/>
                  <a:pt x="1714" y="225"/>
                  <a:pt x="1714" y="225"/>
                </a:cubicBezTo>
                <a:cubicBezTo>
                  <a:pt x="1708" y="225"/>
                  <a:pt x="1708" y="225"/>
                  <a:pt x="1708" y="225"/>
                </a:cubicBezTo>
                <a:cubicBezTo>
                  <a:pt x="1708" y="188"/>
                  <a:pt x="1708" y="188"/>
                  <a:pt x="1708" y="188"/>
                </a:cubicBezTo>
                <a:cubicBezTo>
                  <a:pt x="1699" y="188"/>
                  <a:pt x="1699" y="188"/>
                  <a:pt x="1699" y="188"/>
                </a:cubicBezTo>
                <a:cubicBezTo>
                  <a:pt x="1699" y="225"/>
                  <a:pt x="1699" y="225"/>
                  <a:pt x="1699" y="225"/>
                </a:cubicBezTo>
                <a:cubicBezTo>
                  <a:pt x="1693" y="225"/>
                  <a:pt x="1693" y="225"/>
                  <a:pt x="1693" y="225"/>
                </a:cubicBezTo>
                <a:cubicBezTo>
                  <a:pt x="1676" y="240"/>
                  <a:pt x="1676" y="240"/>
                  <a:pt x="1676" y="240"/>
                </a:cubicBezTo>
                <a:cubicBezTo>
                  <a:pt x="1676" y="292"/>
                  <a:pt x="1676" y="292"/>
                  <a:pt x="1676" y="292"/>
                </a:cubicBezTo>
                <a:cubicBezTo>
                  <a:pt x="1676" y="414"/>
                  <a:pt x="1676" y="414"/>
                  <a:pt x="1676" y="414"/>
                </a:cubicBezTo>
                <a:cubicBezTo>
                  <a:pt x="1649" y="414"/>
                  <a:pt x="1649" y="414"/>
                  <a:pt x="1649" y="414"/>
                </a:cubicBezTo>
                <a:cubicBezTo>
                  <a:pt x="1649" y="249"/>
                  <a:pt x="1649" y="249"/>
                  <a:pt x="1649" y="249"/>
                </a:cubicBezTo>
                <a:cubicBezTo>
                  <a:pt x="1631" y="249"/>
                  <a:pt x="1631" y="249"/>
                  <a:pt x="1631" y="249"/>
                </a:cubicBezTo>
                <a:cubicBezTo>
                  <a:pt x="1631" y="224"/>
                  <a:pt x="1631" y="224"/>
                  <a:pt x="1631" y="224"/>
                </a:cubicBezTo>
                <a:cubicBezTo>
                  <a:pt x="1638" y="224"/>
                  <a:pt x="1638" y="224"/>
                  <a:pt x="1638" y="224"/>
                </a:cubicBezTo>
                <a:cubicBezTo>
                  <a:pt x="1638" y="216"/>
                  <a:pt x="1638" y="216"/>
                  <a:pt x="1638" y="216"/>
                </a:cubicBezTo>
                <a:cubicBezTo>
                  <a:pt x="1631" y="216"/>
                  <a:pt x="1631" y="216"/>
                  <a:pt x="1631" y="216"/>
                </a:cubicBezTo>
                <a:cubicBezTo>
                  <a:pt x="1631" y="208"/>
                  <a:pt x="1631" y="208"/>
                  <a:pt x="1631" y="208"/>
                </a:cubicBezTo>
                <a:cubicBezTo>
                  <a:pt x="1622" y="208"/>
                  <a:pt x="1622" y="208"/>
                  <a:pt x="1622" y="208"/>
                </a:cubicBezTo>
                <a:cubicBezTo>
                  <a:pt x="1622" y="191"/>
                  <a:pt x="1622" y="191"/>
                  <a:pt x="1622" y="191"/>
                </a:cubicBezTo>
                <a:cubicBezTo>
                  <a:pt x="1614" y="191"/>
                  <a:pt x="1614" y="191"/>
                  <a:pt x="1614" y="191"/>
                </a:cubicBezTo>
                <a:cubicBezTo>
                  <a:pt x="1614" y="208"/>
                  <a:pt x="1614" y="208"/>
                  <a:pt x="1614" y="208"/>
                </a:cubicBezTo>
                <a:cubicBezTo>
                  <a:pt x="1608" y="208"/>
                  <a:pt x="1608" y="208"/>
                  <a:pt x="1608" y="208"/>
                </a:cubicBezTo>
                <a:cubicBezTo>
                  <a:pt x="1608" y="216"/>
                  <a:pt x="1608" y="216"/>
                  <a:pt x="1608" y="216"/>
                </a:cubicBezTo>
                <a:cubicBezTo>
                  <a:pt x="1599" y="216"/>
                  <a:pt x="1599" y="216"/>
                  <a:pt x="1599" y="216"/>
                </a:cubicBezTo>
                <a:cubicBezTo>
                  <a:pt x="1599" y="224"/>
                  <a:pt x="1599" y="224"/>
                  <a:pt x="1599" y="224"/>
                </a:cubicBezTo>
                <a:cubicBezTo>
                  <a:pt x="1606" y="224"/>
                  <a:pt x="1606" y="224"/>
                  <a:pt x="1606" y="224"/>
                </a:cubicBezTo>
                <a:cubicBezTo>
                  <a:pt x="1606" y="248"/>
                  <a:pt x="1606" y="248"/>
                  <a:pt x="1606" y="248"/>
                </a:cubicBezTo>
                <a:cubicBezTo>
                  <a:pt x="1592" y="248"/>
                  <a:pt x="1592" y="248"/>
                  <a:pt x="1592" y="248"/>
                </a:cubicBezTo>
                <a:cubicBezTo>
                  <a:pt x="1592" y="341"/>
                  <a:pt x="1592" y="341"/>
                  <a:pt x="1592" y="341"/>
                </a:cubicBezTo>
                <a:cubicBezTo>
                  <a:pt x="1584" y="341"/>
                  <a:pt x="1584" y="341"/>
                  <a:pt x="1584" y="341"/>
                </a:cubicBezTo>
                <a:cubicBezTo>
                  <a:pt x="1584" y="266"/>
                  <a:pt x="1584" y="266"/>
                  <a:pt x="1584" y="266"/>
                </a:cubicBezTo>
                <a:cubicBezTo>
                  <a:pt x="1568" y="255"/>
                  <a:pt x="1568" y="255"/>
                  <a:pt x="1568" y="255"/>
                </a:cubicBezTo>
                <a:cubicBezTo>
                  <a:pt x="1568" y="226"/>
                  <a:pt x="1568" y="226"/>
                  <a:pt x="1568" y="226"/>
                </a:cubicBezTo>
                <a:cubicBezTo>
                  <a:pt x="1560" y="226"/>
                  <a:pt x="1560" y="226"/>
                  <a:pt x="1560" y="226"/>
                </a:cubicBezTo>
                <a:cubicBezTo>
                  <a:pt x="1560" y="249"/>
                  <a:pt x="1560" y="249"/>
                  <a:pt x="1560" y="249"/>
                </a:cubicBezTo>
                <a:cubicBezTo>
                  <a:pt x="1521" y="249"/>
                  <a:pt x="1521" y="249"/>
                  <a:pt x="1521" y="249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476" y="135"/>
                  <a:pt x="1476" y="135"/>
                  <a:pt x="1476" y="135"/>
                </a:cubicBezTo>
                <a:cubicBezTo>
                  <a:pt x="1476" y="93"/>
                  <a:pt x="1476" y="93"/>
                  <a:pt x="1476" y="93"/>
                </a:cubicBezTo>
                <a:cubicBezTo>
                  <a:pt x="1383" y="93"/>
                  <a:pt x="1383" y="93"/>
                  <a:pt x="1383" y="93"/>
                </a:cubicBezTo>
                <a:cubicBezTo>
                  <a:pt x="1383" y="133"/>
                  <a:pt x="1383" y="133"/>
                  <a:pt x="1383" y="133"/>
                </a:cubicBezTo>
                <a:cubicBezTo>
                  <a:pt x="1353" y="133"/>
                  <a:pt x="1353" y="133"/>
                  <a:pt x="1353" y="133"/>
                </a:cubicBezTo>
                <a:cubicBezTo>
                  <a:pt x="1353" y="80"/>
                  <a:pt x="1353" y="80"/>
                  <a:pt x="1353" y="80"/>
                </a:cubicBezTo>
                <a:cubicBezTo>
                  <a:pt x="1321" y="80"/>
                  <a:pt x="1321" y="80"/>
                  <a:pt x="1321" y="80"/>
                </a:cubicBezTo>
                <a:cubicBezTo>
                  <a:pt x="1321" y="52"/>
                  <a:pt x="1321" y="52"/>
                  <a:pt x="1321" y="52"/>
                </a:cubicBezTo>
                <a:cubicBezTo>
                  <a:pt x="1336" y="52"/>
                  <a:pt x="1336" y="52"/>
                  <a:pt x="1336" y="52"/>
                </a:cubicBezTo>
                <a:cubicBezTo>
                  <a:pt x="1336" y="45"/>
                  <a:pt x="1336" y="45"/>
                  <a:pt x="1336" y="45"/>
                </a:cubicBezTo>
                <a:cubicBezTo>
                  <a:pt x="1321" y="45"/>
                  <a:pt x="1321" y="45"/>
                  <a:pt x="1321" y="45"/>
                </a:cubicBezTo>
                <a:cubicBezTo>
                  <a:pt x="1321" y="20"/>
                  <a:pt x="1321" y="20"/>
                  <a:pt x="1321" y="20"/>
                </a:cubicBezTo>
                <a:cubicBezTo>
                  <a:pt x="1305" y="20"/>
                  <a:pt x="1305" y="20"/>
                  <a:pt x="1305" y="20"/>
                </a:cubicBezTo>
                <a:cubicBezTo>
                  <a:pt x="1305" y="3"/>
                  <a:pt x="1305" y="3"/>
                  <a:pt x="1305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8" y="20"/>
                  <a:pt x="1298" y="20"/>
                  <a:pt x="1298" y="20"/>
                </a:cubicBezTo>
                <a:cubicBezTo>
                  <a:pt x="1282" y="20"/>
                  <a:pt x="1282" y="20"/>
                  <a:pt x="1282" y="20"/>
                </a:cubicBezTo>
                <a:cubicBezTo>
                  <a:pt x="1282" y="45"/>
                  <a:pt x="1282" y="45"/>
                  <a:pt x="1282" y="45"/>
                </a:cubicBezTo>
                <a:cubicBezTo>
                  <a:pt x="1267" y="45"/>
                  <a:pt x="1267" y="45"/>
                  <a:pt x="1267" y="45"/>
                </a:cubicBezTo>
                <a:cubicBezTo>
                  <a:pt x="1267" y="53"/>
                  <a:pt x="1267" y="53"/>
                  <a:pt x="1267" y="53"/>
                </a:cubicBezTo>
                <a:cubicBezTo>
                  <a:pt x="1282" y="53"/>
                  <a:pt x="1282" y="53"/>
                  <a:pt x="1282" y="53"/>
                </a:cubicBezTo>
                <a:cubicBezTo>
                  <a:pt x="1282" y="79"/>
                  <a:pt x="1282" y="79"/>
                  <a:pt x="1282" y="79"/>
                </a:cubicBezTo>
                <a:cubicBezTo>
                  <a:pt x="1261" y="79"/>
                  <a:pt x="1261" y="79"/>
                  <a:pt x="1261" y="79"/>
                </a:cubicBezTo>
                <a:cubicBezTo>
                  <a:pt x="1261" y="68"/>
                  <a:pt x="1261" y="68"/>
                  <a:pt x="1261" y="68"/>
                </a:cubicBezTo>
                <a:cubicBezTo>
                  <a:pt x="1251" y="68"/>
                  <a:pt x="1251" y="68"/>
                  <a:pt x="1251" y="68"/>
                </a:cubicBezTo>
                <a:cubicBezTo>
                  <a:pt x="1251" y="44"/>
                  <a:pt x="1251" y="44"/>
                  <a:pt x="1251" y="44"/>
                </a:cubicBezTo>
                <a:cubicBezTo>
                  <a:pt x="1228" y="44"/>
                  <a:pt x="1228" y="44"/>
                  <a:pt x="1228" y="44"/>
                </a:cubicBezTo>
                <a:cubicBezTo>
                  <a:pt x="1228" y="76"/>
                  <a:pt x="1228" y="76"/>
                  <a:pt x="1228" y="76"/>
                </a:cubicBezTo>
                <a:cubicBezTo>
                  <a:pt x="1220" y="76"/>
                  <a:pt x="1220" y="76"/>
                  <a:pt x="1220" y="76"/>
                </a:cubicBezTo>
                <a:cubicBezTo>
                  <a:pt x="1220" y="134"/>
                  <a:pt x="1220" y="134"/>
                  <a:pt x="1220" y="134"/>
                </a:cubicBezTo>
                <a:cubicBezTo>
                  <a:pt x="1205" y="134"/>
                  <a:pt x="1205" y="134"/>
                  <a:pt x="1205" y="134"/>
                </a:cubicBezTo>
                <a:cubicBezTo>
                  <a:pt x="1205" y="89"/>
                  <a:pt x="1205" y="89"/>
                  <a:pt x="1205" y="89"/>
                </a:cubicBezTo>
                <a:cubicBezTo>
                  <a:pt x="1173" y="50"/>
                  <a:pt x="1173" y="50"/>
                  <a:pt x="1173" y="50"/>
                </a:cubicBezTo>
                <a:cubicBezTo>
                  <a:pt x="1173" y="0"/>
                  <a:pt x="1173" y="0"/>
                  <a:pt x="1173" y="0"/>
                </a:cubicBezTo>
              </a:path>
            </a:pathLst>
          </a:custGeom>
          <a:solidFill>
            <a:srgbClr val="002060">
              <a:alpha val="6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/>
            <a:endParaRPr sz="1350"/>
          </a:p>
        </p:txBody>
      </p:sp>
      <p:pic>
        <p:nvPicPr>
          <p:cNvPr id="11" name="Picture 2" descr="C:\Users\wangyanming\Desktop\未标题-1-08.png"/>
          <p:cNvPicPr>
            <a:picLocks noChangeAspect="1"/>
          </p:cNvPicPr>
          <p:nvPr/>
        </p:nvPicPr>
        <p:blipFill>
          <a:blip r:embed="rId1"/>
          <a:srcRect t="-87500" b="-87500"/>
          <a:stretch>
            <a:fillRect/>
          </a:stretch>
        </p:blipFill>
        <p:spPr>
          <a:xfrm>
            <a:off x="19050" y="857421"/>
            <a:ext cx="12192000" cy="551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" name="文本框 103"/>
          <p:cNvSpPr txBox="1"/>
          <p:nvPr>
            <p:custDataLst>
              <p:tags r:id="rId2"/>
            </p:custDataLst>
          </p:nvPr>
        </p:nvSpPr>
        <p:spPr>
          <a:xfrm>
            <a:off x="358775" y="1309370"/>
            <a:ext cx="67932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消息处理（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移动）：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方法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一：在消息应用中点击具体消息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分类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方法二：在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工作台中进入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79755" y="298450"/>
            <a:ext cx="10708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zh-CN" altLang="en-US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消息</a:t>
            </a:r>
            <a:r>
              <a:rPr lang="zh-CN" altLang="en-US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中心</a:t>
            </a:r>
            <a:endParaRPr lang="zh-CN" altLang="en-US" sz="2400" b="1" spc="300">
              <a:solidFill>
                <a:srgbClr val="008543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32555" y="3235960"/>
            <a:ext cx="1708785" cy="3867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+mj-ea"/>
              <a:buNone/>
            </a:pPr>
            <a:r>
              <a:rPr lang="zh-CN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方法一：</a:t>
            </a:r>
            <a:endParaRPr lang="zh-CN" altLang="en-US" b="1" dirty="0">
              <a:solidFill>
                <a:schemeClr val="tx2">
                  <a:lumMod val="60000"/>
                  <a:lumOff val="40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7627620" y="3235960"/>
            <a:ext cx="1708785" cy="3867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+mj-ea"/>
              <a:buNone/>
            </a:pPr>
            <a:r>
              <a:rPr lang="zh-CN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方法二：</a:t>
            </a:r>
            <a:endParaRPr lang="zh-CN" altLang="en-US" b="1" dirty="0">
              <a:solidFill>
                <a:schemeClr val="tx2">
                  <a:lumMod val="60000"/>
                  <a:lumOff val="40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pic>
        <p:nvPicPr>
          <p:cNvPr id="51" name="图片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968240" y="1011555"/>
            <a:ext cx="2607945" cy="5591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084310" y="1065530"/>
            <a:ext cx="2607310" cy="5588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9" name="íş1íḑè"/>
          <p:cNvSpPr/>
          <p:nvPr/>
        </p:nvSpPr>
        <p:spPr bwMode="auto">
          <a:xfrm>
            <a:off x="19050" y="4596765"/>
            <a:ext cx="12109450" cy="2261235"/>
          </a:xfrm>
          <a:custGeom>
            <a:avLst/>
            <a:gdLst>
              <a:gd name="T0" fmla="*/ 1128 w 1998"/>
              <a:gd name="T1" fmla="*/ 86 h 642"/>
              <a:gd name="T2" fmla="*/ 1103 w 1998"/>
              <a:gd name="T3" fmla="*/ 88 h 642"/>
              <a:gd name="T4" fmla="*/ 1051 w 1998"/>
              <a:gd name="T5" fmla="*/ 218 h 642"/>
              <a:gd name="T6" fmla="*/ 1020 w 1998"/>
              <a:gd name="T7" fmla="*/ 217 h 642"/>
              <a:gd name="T8" fmla="*/ 808 w 1998"/>
              <a:gd name="T9" fmla="*/ 222 h 642"/>
              <a:gd name="T10" fmla="*/ 729 w 1998"/>
              <a:gd name="T11" fmla="*/ 134 h 642"/>
              <a:gd name="T12" fmla="*/ 589 w 1998"/>
              <a:gd name="T13" fmla="*/ 134 h 642"/>
              <a:gd name="T14" fmla="*/ 556 w 1998"/>
              <a:gd name="T15" fmla="*/ 40 h 642"/>
              <a:gd name="T16" fmla="*/ 518 w 1998"/>
              <a:gd name="T17" fmla="*/ 133 h 642"/>
              <a:gd name="T18" fmla="*/ 479 w 1998"/>
              <a:gd name="T19" fmla="*/ 204 h 642"/>
              <a:gd name="T20" fmla="*/ 462 w 1998"/>
              <a:gd name="T21" fmla="*/ 134 h 642"/>
              <a:gd name="T22" fmla="*/ 408 w 1998"/>
              <a:gd name="T23" fmla="*/ 104 h 642"/>
              <a:gd name="T24" fmla="*/ 336 w 1998"/>
              <a:gd name="T25" fmla="*/ 303 h 642"/>
              <a:gd name="T26" fmla="*/ 251 w 1998"/>
              <a:gd name="T27" fmla="*/ 301 h 642"/>
              <a:gd name="T28" fmla="*/ 191 w 1998"/>
              <a:gd name="T29" fmla="*/ 128 h 642"/>
              <a:gd name="T30" fmla="*/ 152 w 1998"/>
              <a:gd name="T31" fmla="*/ 327 h 642"/>
              <a:gd name="T32" fmla="*/ 140 w 1998"/>
              <a:gd name="T33" fmla="*/ 275 h 642"/>
              <a:gd name="T34" fmla="*/ 112 w 1998"/>
              <a:gd name="T35" fmla="*/ 212 h 642"/>
              <a:gd name="T36" fmla="*/ 90 w 1998"/>
              <a:gd name="T37" fmla="*/ 261 h 642"/>
              <a:gd name="T38" fmla="*/ 64 w 1998"/>
              <a:gd name="T39" fmla="*/ 388 h 642"/>
              <a:gd name="T40" fmla="*/ 37 w 1998"/>
              <a:gd name="T41" fmla="*/ 258 h 642"/>
              <a:gd name="T42" fmla="*/ 14 w 1998"/>
              <a:gd name="T43" fmla="*/ 259 h 642"/>
              <a:gd name="T44" fmla="*/ 1998 w 1998"/>
              <a:gd name="T45" fmla="*/ 641 h 642"/>
              <a:gd name="T46" fmla="*/ 1976 w 1998"/>
              <a:gd name="T47" fmla="*/ 211 h 642"/>
              <a:gd name="T48" fmla="*/ 1952 w 1998"/>
              <a:gd name="T49" fmla="*/ 154 h 642"/>
              <a:gd name="T50" fmla="*/ 1923 w 1998"/>
              <a:gd name="T51" fmla="*/ 211 h 642"/>
              <a:gd name="T52" fmla="*/ 1914 w 1998"/>
              <a:gd name="T53" fmla="*/ 134 h 642"/>
              <a:gd name="T54" fmla="*/ 1901 w 1998"/>
              <a:gd name="T55" fmla="*/ 88 h 642"/>
              <a:gd name="T56" fmla="*/ 1890 w 1998"/>
              <a:gd name="T57" fmla="*/ 135 h 642"/>
              <a:gd name="T58" fmla="*/ 1868 w 1998"/>
              <a:gd name="T59" fmla="*/ 150 h 642"/>
              <a:gd name="T60" fmla="*/ 1844 w 1998"/>
              <a:gd name="T61" fmla="*/ 112 h 642"/>
              <a:gd name="T62" fmla="*/ 1815 w 1998"/>
              <a:gd name="T63" fmla="*/ 68 h 642"/>
              <a:gd name="T64" fmla="*/ 1759 w 1998"/>
              <a:gd name="T65" fmla="*/ 232 h 642"/>
              <a:gd name="T66" fmla="*/ 1730 w 1998"/>
              <a:gd name="T67" fmla="*/ 240 h 642"/>
              <a:gd name="T68" fmla="*/ 1708 w 1998"/>
              <a:gd name="T69" fmla="*/ 188 h 642"/>
              <a:gd name="T70" fmla="*/ 1676 w 1998"/>
              <a:gd name="T71" fmla="*/ 240 h 642"/>
              <a:gd name="T72" fmla="*/ 1649 w 1998"/>
              <a:gd name="T73" fmla="*/ 249 h 642"/>
              <a:gd name="T74" fmla="*/ 1638 w 1998"/>
              <a:gd name="T75" fmla="*/ 216 h 642"/>
              <a:gd name="T76" fmla="*/ 1622 w 1998"/>
              <a:gd name="T77" fmla="*/ 191 h 642"/>
              <a:gd name="T78" fmla="*/ 1608 w 1998"/>
              <a:gd name="T79" fmla="*/ 216 h 642"/>
              <a:gd name="T80" fmla="*/ 1606 w 1998"/>
              <a:gd name="T81" fmla="*/ 248 h 642"/>
              <a:gd name="T82" fmla="*/ 1584 w 1998"/>
              <a:gd name="T83" fmla="*/ 266 h 642"/>
              <a:gd name="T84" fmla="*/ 1560 w 1998"/>
              <a:gd name="T85" fmla="*/ 249 h 642"/>
              <a:gd name="T86" fmla="*/ 1476 w 1998"/>
              <a:gd name="T87" fmla="*/ 93 h 642"/>
              <a:gd name="T88" fmla="*/ 1353 w 1998"/>
              <a:gd name="T89" fmla="*/ 80 h 642"/>
              <a:gd name="T90" fmla="*/ 1336 w 1998"/>
              <a:gd name="T91" fmla="*/ 45 h 642"/>
              <a:gd name="T92" fmla="*/ 1305 w 1998"/>
              <a:gd name="T93" fmla="*/ 3 h 642"/>
              <a:gd name="T94" fmla="*/ 1282 w 1998"/>
              <a:gd name="T95" fmla="*/ 45 h 642"/>
              <a:gd name="T96" fmla="*/ 1282 w 1998"/>
              <a:gd name="T97" fmla="*/ 79 h 642"/>
              <a:gd name="T98" fmla="*/ 1251 w 1998"/>
              <a:gd name="T99" fmla="*/ 44 h 642"/>
              <a:gd name="T100" fmla="*/ 1220 w 1998"/>
              <a:gd name="T101" fmla="*/ 134 h 642"/>
              <a:gd name="T102" fmla="*/ 1173 w 1998"/>
              <a:gd name="T103" fmla="*/ 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98" h="642">
                <a:moveTo>
                  <a:pt x="1173" y="0"/>
                </a:moveTo>
                <a:cubicBezTo>
                  <a:pt x="1165" y="0"/>
                  <a:pt x="1165" y="0"/>
                  <a:pt x="1165" y="0"/>
                </a:cubicBezTo>
                <a:cubicBezTo>
                  <a:pt x="1165" y="53"/>
                  <a:pt x="1165" y="53"/>
                  <a:pt x="1165" y="53"/>
                </a:cubicBezTo>
                <a:cubicBezTo>
                  <a:pt x="1128" y="86"/>
                  <a:pt x="1128" y="86"/>
                  <a:pt x="1128" y="86"/>
                </a:cubicBezTo>
                <a:cubicBezTo>
                  <a:pt x="1111" y="86"/>
                  <a:pt x="1111" y="86"/>
                  <a:pt x="1111" y="86"/>
                </a:cubicBezTo>
                <a:cubicBezTo>
                  <a:pt x="1111" y="27"/>
                  <a:pt x="1111" y="27"/>
                  <a:pt x="1111" y="27"/>
                </a:cubicBezTo>
                <a:cubicBezTo>
                  <a:pt x="1103" y="27"/>
                  <a:pt x="1103" y="27"/>
                  <a:pt x="1103" y="27"/>
                </a:cubicBezTo>
                <a:cubicBezTo>
                  <a:pt x="1103" y="88"/>
                  <a:pt x="1103" y="88"/>
                  <a:pt x="1103" y="88"/>
                </a:cubicBezTo>
                <a:cubicBezTo>
                  <a:pt x="1060" y="134"/>
                  <a:pt x="1060" y="134"/>
                  <a:pt x="1060" y="134"/>
                </a:cubicBezTo>
                <a:cubicBezTo>
                  <a:pt x="1060" y="189"/>
                  <a:pt x="1060" y="189"/>
                  <a:pt x="1060" y="189"/>
                </a:cubicBezTo>
                <a:cubicBezTo>
                  <a:pt x="1051" y="189"/>
                  <a:pt x="1051" y="189"/>
                  <a:pt x="1051" y="189"/>
                </a:cubicBezTo>
                <a:cubicBezTo>
                  <a:pt x="1051" y="218"/>
                  <a:pt x="1051" y="218"/>
                  <a:pt x="1051" y="218"/>
                </a:cubicBezTo>
                <a:cubicBezTo>
                  <a:pt x="1036" y="218"/>
                  <a:pt x="1036" y="218"/>
                  <a:pt x="1036" y="218"/>
                </a:cubicBezTo>
                <a:cubicBezTo>
                  <a:pt x="1036" y="299"/>
                  <a:pt x="1036" y="299"/>
                  <a:pt x="1036" y="299"/>
                </a:cubicBezTo>
                <a:cubicBezTo>
                  <a:pt x="1020" y="299"/>
                  <a:pt x="1020" y="299"/>
                  <a:pt x="1020" y="299"/>
                </a:cubicBezTo>
                <a:cubicBezTo>
                  <a:pt x="1020" y="217"/>
                  <a:pt x="1020" y="217"/>
                  <a:pt x="1020" y="217"/>
                </a:cubicBezTo>
                <a:cubicBezTo>
                  <a:pt x="967" y="217"/>
                  <a:pt x="967" y="217"/>
                  <a:pt x="967" y="217"/>
                </a:cubicBezTo>
                <a:cubicBezTo>
                  <a:pt x="967" y="75"/>
                  <a:pt x="967" y="75"/>
                  <a:pt x="967" y="75"/>
                </a:cubicBezTo>
                <a:cubicBezTo>
                  <a:pt x="808" y="75"/>
                  <a:pt x="808" y="75"/>
                  <a:pt x="808" y="75"/>
                </a:cubicBezTo>
                <a:cubicBezTo>
                  <a:pt x="808" y="222"/>
                  <a:pt x="808" y="222"/>
                  <a:pt x="808" y="222"/>
                </a:cubicBezTo>
                <a:cubicBezTo>
                  <a:pt x="770" y="222"/>
                  <a:pt x="770" y="222"/>
                  <a:pt x="770" y="222"/>
                </a:cubicBezTo>
                <a:cubicBezTo>
                  <a:pt x="770" y="177"/>
                  <a:pt x="770" y="177"/>
                  <a:pt x="770" y="177"/>
                </a:cubicBezTo>
                <a:cubicBezTo>
                  <a:pt x="729" y="177"/>
                  <a:pt x="729" y="177"/>
                  <a:pt x="729" y="177"/>
                </a:cubicBezTo>
                <a:cubicBezTo>
                  <a:pt x="729" y="134"/>
                  <a:pt x="729" y="134"/>
                  <a:pt x="729" y="134"/>
                </a:cubicBezTo>
                <a:cubicBezTo>
                  <a:pt x="633" y="134"/>
                  <a:pt x="633" y="134"/>
                  <a:pt x="633" y="134"/>
                </a:cubicBezTo>
                <a:cubicBezTo>
                  <a:pt x="633" y="272"/>
                  <a:pt x="633" y="272"/>
                  <a:pt x="633" y="272"/>
                </a:cubicBezTo>
                <a:cubicBezTo>
                  <a:pt x="589" y="272"/>
                  <a:pt x="589" y="272"/>
                  <a:pt x="589" y="272"/>
                </a:cubicBezTo>
                <a:cubicBezTo>
                  <a:pt x="589" y="134"/>
                  <a:pt x="589" y="134"/>
                  <a:pt x="589" y="134"/>
                </a:cubicBezTo>
                <a:cubicBezTo>
                  <a:pt x="572" y="134"/>
                  <a:pt x="572" y="134"/>
                  <a:pt x="572" y="134"/>
                </a:cubicBezTo>
                <a:cubicBezTo>
                  <a:pt x="572" y="92"/>
                  <a:pt x="572" y="92"/>
                  <a:pt x="572" y="92"/>
                </a:cubicBezTo>
                <a:cubicBezTo>
                  <a:pt x="556" y="71"/>
                  <a:pt x="556" y="71"/>
                  <a:pt x="556" y="71"/>
                </a:cubicBezTo>
                <a:cubicBezTo>
                  <a:pt x="556" y="40"/>
                  <a:pt x="556" y="40"/>
                  <a:pt x="556" y="40"/>
                </a:cubicBezTo>
                <a:cubicBezTo>
                  <a:pt x="546" y="40"/>
                  <a:pt x="546" y="40"/>
                  <a:pt x="546" y="40"/>
                </a:cubicBezTo>
                <a:cubicBezTo>
                  <a:pt x="546" y="69"/>
                  <a:pt x="546" y="69"/>
                  <a:pt x="546" y="69"/>
                </a:cubicBezTo>
                <a:cubicBezTo>
                  <a:pt x="518" y="91"/>
                  <a:pt x="518" y="91"/>
                  <a:pt x="518" y="91"/>
                </a:cubicBezTo>
                <a:cubicBezTo>
                  <a:pt x="518" y="133"/>
                  <a:pt x="518" y="133"/>
                  <a:pt x="518" y="133"/>
                </a:cubicBezTo>
                <a:cubicBezTo>
                  <a:pt x="503" y="133"/>
                  <a:pt x="503" y="133"/>
                  <a:pt x="503" y="133"/>
                </a:cubicBezTo>
                <a:cubicBezTo>
                  <a:pt x="503" y="274"/>
                  <a:pt x="503" y="274"/>
                  <a:pt x="503" y="274"/>
                </a:cubicBezTo>
                <a:cubicBezTo>
                  <a:pt x="479" y="259"/>
                  <a:pt x="479" y="259"/>
                  <a:pt x="479" y="259"/>
                </a:cubicBezTo>
                <a:cubicBezTo>
                  <a:pt x="479" y="204"/>
                  <a:pt x="479" y="204"/>
                  <a:pt x="479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0" y="264"/>
                  <a:pt x="470" y="264"/>
                  <a:pt x="470" y="264"/>
                </a:cubicBezTo>
                <a:cubicBezTo>
                  <a:pt x="462" y="264"/>
                  <a:pt x="462" y="264"/>
                  <a:pt x="462" y="264"/>
                </a:cubicBezTo>
                <a:cubicBezTo>
                  <a:pt x="462" y="134"/>
                  <a:pt x="462" y="134"/>
                  <a:pt x="462" y="134"/>
                </a:cubicBezTo>
                <a:cubicBezTo>
                  <a:pt x="424" y="103"/>
                  <a:pt x="424" y="103"/>
                  <a:pt x="424" y="103"/>
                </a:cubicBezTo>
                <a:cubicBezTo>
                  <a:pt x="424" y="27"/>
                  <a:pt x="424" y="27"/>
                  <a:pt x="424" y="27"/>
                </a:cubicBezTo>
                <a:cubicBezTo>
                  <a:pt x="408" y="27"/>
                  <a:pt x="408" y="27"/>
                  <a:pt x="408" y="27"/>
                </a:cubicBezTo>
                <a:cubicBezTo>
                  <a:pt x="408" y="104"/>
                  <a:pt x="408" y="104"/>
                  <a:pt x="408" y="104"/>
                </a:cubicBezTo>
                <a:cubicBezTo>
                  <a:pt x="369" y="135"/>
                  <a:pt x="369" y="135"/>
                  <a:pt x="369" y="135"/>
                </a:cubicBezTo>
                <a:cubicBezTo>
                  <a:pt x="369" y="277"/>
                  <a:pt x="369" y="277"/>
                  <a:pt x="369" y="277"/>
                </a:cubicBezTo>
                <a:cubicBezTo>
                  <a:pt x="352" y="303"/>
                  <a:pt x="352" y="303"/>
                  <a:pt x="352" y="303"/>
                </a:cubicBezTo>
                <a:cubicBezTo>
                  <a:pt x="336" y="303"/>
                  <a:pt x="336" y="303"/>
                  <a:pt x="336" y="303"/>
                </a:cubicBezTo>
                <a:cubicBezTo>
                  <a:pt x="336" y="272"/>
                  <a:pt x="336" y="272"/>
                  <a:pt x="336" y="272"/>
                </a:cubicBezTo>
                <a:cubicBezTo>
                  <a:pt x="282" y="272"/>
                  <a:pt x="282" y="272"/>
                  <a:pt x="282" y="272"/>
                </a:cubicBezTo>
                <a:cubicBezTo>
                  <a:pt x="282" y="301"/>
                  <a:pt x="282" y="301"/>
                  <a:pt x="282" y="301"/>
                </a:cubicBezTo>
                <a:cubicBezTo>
                  <a:pt x="251" y="301"/>
                  <a:pt x="251" y="301"/>
                  <a:pt x="251" y="301"/>
                </a:cubicBezTo>
                <a:cubicBezTo>
                  <a:pt x="251" y="389"/>
                  <a:pt x="251" y="389"/>
                  <a:pt x="251" y="389"/>
                </a:cubicBezTo>
                <a:cubicBezTo>
                  <a:pt x="231" y="389"/>
                  <a:pt x="231" y="389"/>
                  <a:pt x="231" y="389"/>
                </a:cubicBezTo>
                <a:cubicBezTo>
                  <a:pt x="231" y="128"/>
                  <a:pt x="231" y="128"/>
                  <a:pt x="231" y="128"/>
                </a:cubicBezTo>
                <a:cubicBezTo>
                  <a:pt x="191" y="128"/>
                  <a:pt x="191" y="128"/>
                  <a:pt x="191" y="128"/>
                </a:cubicBezTo>
                <a:cubicBezTo>
                  <a:pt x="191" y="437"/>
                  <a:pt x="191" y="437"/>
                  <a:pt x="191" y="437"/>
                </a:cubicBezTo>
                <a:cubicBezTo>
                  <a:pt x="184" y="437"/>
                  <a:pt x="184" y="437"/>
                  <a:pt x="184" y="437"/>
                </a:cubicBezTo>
                <a:cubicBezTo>
                  <a:pt x="184" y="327"/>
                  <a:pt x="184" y="327"/>
                  <a:pt x="184" y="327"/>
                </a:cubicBezTo>
                <a:cubicBezTo>
                  <a:pt x="152" y="327"/>
                  <a:pt x="152" y="327"/>
                  <a:pt x="152" y="327"/>
                </a:cubicBezTo>
                <a:cubicBezTo>
                  <a:pt x="152" y="299"/>
                  <a:pt x="152" y="299"/>
                  <a:pt x="152" y="299"/>
                </a:cubicBezTo>
                <a:cubicBezTo>
                  <a:pt x="140" y="299"/>
                  <a:pt x="140" y="299"/>
                  <a:pt x="140" y="299"/>
                </a:cubicBezTo>
                <a:cubicBezTo>
                  <a:pt x="140" y="292"/>
                  <a:pt x="140" y="292"/>
                  <a:pt x="140" y="292"/>
                </a:cubicBezTo>
                <a:cubicBezTo>
                  <a:pt x="140" y="275"/>
                  <a:pt x="140" y="275"/>
                  <a:pt x="140" y="275"/>
                </a:cubicBezTo>
                <a:cubicBezTo>
                  <a:pt x="130" y="261"/>
                  <a:pt x="130" y="261"/>
                  <a:pt x="130" y="261"/>
                </a:cubicBezTo>
                <a:cubicBezTo>
                  <a:pt x="115" y="261"/>
                  <a:pt x="115" y="261"/>
                  <a:pt x="115" y="261"/>
                </a:cubicBezTo>
                <a:cubicBezTo>
                  <a:pt x="115" y="215"/>
                  <a:pt x="115" y="215"/>
                  <a:pt x="115" y="215"/>
                </a:cubicBezTo>
                <a:cubicBezTo>
                  <a:pt x="115" y="214"/>
                  <a:pt x="114" y="212"/>
                  <a:pt x="112" y="212"/>
                </a:cubicBezTo>
                <a:cubicBezTo>
                  <a:pt x="108" y="212"/>
                  <a:pt x="108" y="212"/>
                  <a:pt x="108" y="212"/>
                </a:cubicBezTo>
                <a:cubicBezTo>
                  <a:pt x="106" y="212"/>
                  <a:pt x="105" y="214"/>
                  <a:pt x="105" y="215"/>
                </a:cubicBezTo>
                <a:cubicBezTo>
                  <a:pt x="105" y="261"/>
                  <a:pt x="105" y="261"/>
                  <a:pt x="105" y="261"/>
                </a:cubicBezTo>
                <a:cubicBezTo>
                  <a:pt x="90" y="261"/>
                  <a:pt x="90" y="261"/>
                  <a:pt x="90" y="261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92"/>
                  <a:pt x="80" y="292"/>
                  <a:pt x="80" y="292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64" y="388"/>
                  <a:pt x="64" y="388"/>
                  <a:pt x="64" y="388"/>
                </a:cubicBezTo>
                <a:cubicBezTo>
                  <a:pt x="64" y="302"/>
                  <a:pt x="64" y="302"/>
                  <a:pt x="64" y="302"/>
                </a:cubicBezTo>
                <a:cubicBezTo>
                  <a:pt x="46" y="302"/>
                  <a:pt x="46" y="302"/>
                  <a:pt x="46" y="302"/>
                </a:cubicBezTo>
                <a:cubicBezTo>
                  <a:pt x="46" y="258"/>
                  <a:pt x="46" y="258"/>
                  <a:pt x="46" y="258"/>
                </a:cubicBezTo>
                <a:cubicBezTo>
                  <a:pt x="37" y="258"/>
                  <a:pt x="37" y="258"/>
                  <a:pt x="37" y="258"/>
                </a:cubicBezTo>
                <a:cubicBezTo>
                  <a:pt x="37" y="227"/>
                  <a:pt x="37" y="227"/>
                  <a:pt x="37" y="227"/>
                </a:cubicBezTo>
                <a:cubicBezTo>
                  <a:pt x="25" y="227"/>
                  <a:pt x="25" y="227"/>
                  <a:pt x="25" y="227"/>
                </a:cubicBezTo>
                <a:cubicBezTo>
                  <a:pt x="25" y="259"/>
                  <a:pt x="25" y="259"/>
                  <a:pt x="25" y="259"/>
                </a:cubicBezTo>
                <a:cubicBezTo>
                  <a:pt x="14" y="259"/>
                  <a:pt x="14" y="259"/>
                  <a:pt x="14" y="259"/>
                </a:cubicBezTo>
                <a:cubicBezTo>
                  <a:pt x="14" y="298"/>
                  <a:pt x="14" y="298"/>
                  <a:pt x="14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642"/>
                  <a:pt x="0" y="642"/>
                  <a:pt x="0" y="642"/>
                </a:cubicBezTo>
                <a:cubicBezTo>
                  <a:pt x="1998" y="641"/>
                  <a:pt x="1998" y="641"/>
                  <a:pt x="1998" y="641"/>
                </a:cubicBezTo>
                <a:cubicBezTo>
                  <a:pt x="1998" y="124"/>
                  <a:pt x="1998" y="124"/>
                  <a:pt x="1998" y="124"/>
                </a:cubicBezTo>
                <a:cubicBezTo>
                  <a:pt x="1998" y="117"/>
                  <a:pt x="1993" y="112"/>
                  <a:pt x="1987" y="112"/>
                </a:cubicBezTo>
                <a:cubicBezTo>
                  <a:pt x="1981" y="112"/>
                  <a:pt x="1976" y="117"/>
                  <a:pt x="1976" y="124"/>
                </a:cubicBezTo>
                <a:cubicBezTo>
                  <a:pt x="1976" y="211"/>
                  <a:pt x="1976" y="211"/>
                  <a:pt x="1976" y="211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58"/>
                  <a:pt x="1955" y="158"/>
                  <a:pt x="1955" y="158"/>
                </a:cubicBezTo>
                <a:cubicBezTo>
                  <a:pt x="1955" y="156"/>
                  <a:pt x="1954" y="154"/>
                  <a:pt x="1952" y="154"/>
                </a:cubicBezTo>
                <a:cubicBezTo>
                  <a:pt x="1943" y="154"/>
                  <a:pt x="1943" y="154"/>
                  <a:pt x="1943" y="154"/>
                </a:cubicBezTo>
                <a:cubicBezTo>
                  <a:pt x="1941" y="154"/>
                  <a:pt x="1940" y="156"/>
                  <a:pt x="1940" y="158"/>
                </a:cubicBezTo>
                <a:cubicBezTo>
                  <a:pt x="1940" y="193"/>
                  <a:pt x="1940" y="193"/>
                  <a:pt x="1940" y="193"/>
                </a:cubicBezTo>
                <a:cubicBezTo>
                  <a:pt x="1923" y="211"/>
                  <a:pt x="1923" y="211"/>
                  <a:pt x="1923" y="211"/>
                </a:cubicBezTo>
                <a:cubicBezTo>
                  <a:pt x="1923" y="143"/>
                  <a:pt x="1923" y="143"/>
                  <a:pt x="1923" y="143"/>
                </a:cubicBezTo>
                <a:cubicBezTo>
                  <a:pt x="1923" y="143"/>
                  <a:pt x="1922" y="142"/>
                  <a:pt x="1922" y="141"/>
                </a:cubicBezTo>
                <a:cubicBezTo>
                  <a:pt x="1916" y="135"/>
                  <a:pt x="1916" y="135"/>
                  <a:pt x="1916" y="135"/>
                </a:cubicBezTo>
                <a:cubicBezTo>
                  <a:pt x="1916" y="135"/>
                  <a:pt x="1915" y="134"/>
                  <a:pt x="1914" y="134"/>
                </a:cubicBezTo>
                <a:cubicBezTo>
                  <a:pt x="1906" y="134"/>
                  <a:pt x="1906" y="134"/>
                  <a:pt x="1906" y="134"/>
                </a:cubicBezTo>
                <a:cubicBezTo>
                  <a:pt x="1906" y="90"/>
                  <a:pt x="1906" y="90"/>
                  <a:pt x="1906" y="90"/>
                </a:cubicBezTo>
                <a:cubicBezTo>
                  <a:pt x="1906" y="89"/>
                  <a:pt x="1905" y="88"/>
                  <a:pt x="1905" y="88"/>
                </a:cubicBezTo>
                <a:cubicBezTo>
                  <a:pt x="1901" y="88"/>
                  <a:pt x="1901" y="88"/>
                  <a:pt x="1901" y="88"/>
                </a:cubicBezTo>
                <a:cubicBezTo>
                  <a:pt x="1900" y="88"/>
                  <a:pt x="1899" y="89"/>
                  <a:pt x="1899" y="90"/>
                </a:cubicBezTo>
                <a:cubicBezTo>
                  <a:pt x="1899" y="134"/>
                  <a:pt x="1899" y="134"/>
                  <a:pt x="1899" y="134"/>
                </a:cubicBezTo>
                <a:cubicBezTo>
                  <a:pt x="1892" y="134"/>
                  <a:pt x="1892" y="134"/>
                  <a:pt x="1892" y="134"/>
                </a:cubicBezTo>
                <a:cubicBezTo>
                  <a:pt x="1891" y="134"/>
                  <a:pt x="1890" y="135"/>
                  <a:pt x="1890" y="135"/>
                </a:cubicBezTo>
                <a:cubicBezTo>
                  <a:pt x="1885" y="141"/>
                  <a:pt x="1885" y="141"/>
                  <a:pt x="1885" y="141"/>
                </a:cubicBezTo>
                <a:cubicBezTo>
                  <a:pt x="1884" y="142"/>
                  <a:pt x="1884" y="143"/>
                  <a:pt x="1884" y="144"/>
                </a:cubicBezTo>
                <a:cubicBezTo>
                  <a:pt x="1884" y="179"/>
                  <a:pt x="1884" y="179"/>
                  <a:pt x="1884" y="179"/>
                </a:cubicBezTo>
                <a:cubicBezTo>
                  <a:pt x="1868" y="150"/>
                  <a:pt x="1868" y="150"/>
                  <a:pt x="1868" y="150"/>
                </a:cubicBezTo>
                <a:cubicBezTo>
                  <a:pt x="1868" y="148"/>
                  <a:pt x="1866" y="148"/>
                  <a:pt x="1865" y="148"/>
                </a:cubicBezTo>
                <a:cubicBezTo>
                  <a:pt x="1858" y="148"/>
                  <a:pt x="1858" y="148"/>
                  <a:pt x="1858" y="148"/>
                </a:cubicBezTo>
                <a:cubicBezTo>
                  <a:pt x="1858" y="112"/>
                  <a:pt x="1858" y="112"/>
                  <a:pt x="1858" y="112"/>
                </a:cubicBezTo>
                <a:cubicBezTo>
                  <a:pt x="1844" y="112"/>
                  <a:pt x="1844" y="112"/>
                  <a:pt x="1844" y="112"/>
                </a:cubicBezTo>
                <a:cubicBezTo>
                  <a:pt x="1844" y="141"/>
                  <a:pt x="1844" y="141"/>
                  <a:pt x="1844" y="141"/>
                </a:cubicBezTo>
                <a:cubicBezTo>
                  <a:pt x="1823" y="141"/>
                  <a:pt x="1823" y="141"/>
                  <a:pt x="1823" y="141"/>
                </a:cubicBezTo>
                <a:cubicBezTo>
                  <a:pt x="1823" y="68"/>
                  <a:pt x="1823" y="68"/>
                  <a:pt x="1823" y="68"/>
                </a:cubicBezTo>
                <a:cubicBezTo>
                  <a:pt x="1815" y="68"/>
                  <a:pt x="1815" y="68"/>
                  <a:pt x="1815" y="68"/>
                </a:cubicBezTo>
                <a:cubicBezTo>
                  <a:pt x="1815" y="141"/>
                  <a:pt x="1815" y="141"/>
                  <a:pt x="1815" y="141"/>
                </a:cubicBezTo>
                <a:cubicBezTo>
                  <a:pt x="1776" y="141"/>
                  <a:pt x="1776" y="141"/>
                  <a:pt x="1776" y="141"/>
                </a:cubicBezTo>
                <a:cubicBezTo>
                  <a:pt x="1759" y="163"/>
                  <a:pt x="1759" y="163"/>
                  <a:pt x="1759" y="163"/>
                </a:cubicBezTo>
                <a:cubicBezTo>
                  <a:pt x="1759" y="232"/>
                  <a:pt x="1759" y="232"/>
                  <a:pt x="1759" y="232"/>
                </a:cubicBezTo>
                <a:cubicBezTo>
                  <a:pt x="1747" y="232"/>
                  <a:pt x="1747" y="232"/>
                  <a:pt x="1747" y="232"/>
                </a:cubicBezTo>
                <a:cubicBezTo>
                  <a:pt x="1747" y="199"/>
                  <a:pt x="1747" y="199"/>
                  <a:pt x="1747" y="199"/>
                </a:cubicBezTo>
                <a:cubicBezTo>
                  <a:pt x="1730" y="199"/>
                  <a:pt x="1730" y="199"/>
                  <a:pt x="1730" y="199"/>
                </a:cubicBezTo>
                <a:cubicBezTo>
                  <a:pt x="1730" y="240"/>
                  <a:pt x="1730" y="240"/>
                  <a:pt x="1730" y="240"/>
                </a:cubicBezTo>
                <a:cubicBezTo>
                  <a:pt x="1722" y="240"/>
                  <a:pt x="1722" y="240"/>
                  <a:pt x="1722" y="240"/>
                </a:cubicBezTo>
                <a:cubicBezTo>
                  <a:pt x="1714" y="225"/>
                  <a:pt x="1714" y="225"/>
                  <a:pt x="1714" y="225"/>
                </a:cubicBezTo>
                <a:cubicBezTo>
                  <a:pt x="1708" y="225"/>
                  <a:pt x="1708" y="225"/>
                  <a:pt x="1708" y="225"/>
                </a:cubicBezTo>
                <a:cubicBezTo>
                  <a:pt x="1708" y="188"/>
                  <a:pt x="1708" y="188"/>
                  <a:pt x="1708" y="188"/>
                </a:cubicBezTo>
                <a:cubicBezTo>
                  <a:pt x="1699" y="188"/>
                  <a:pt x="1699" y="188"/>
                  <a:pt x="1699" y="188"/>
                </a:cubicBezTo>
                <a:cubicBezTo>
                  <a:pt x="1699" y="225"/>
                  <a:pt x="1699" y="225"/>
                  <a:pt x="1699" y="225"/>
                </a:cubicBezTo>
                <a:cubicBezTo>
                  <a:pt x="1693" y="225"/>
                  <a:pt x="1693" y="225"/>
                  <a:pt x="1693" y="225"/>
                </a:cubicBezTo>
                <a:cubicBezTo>
                  <a:pt x="1676" y="240"/>
                  <a:pt x="1676" y="240"/>
                  <a:pt x="1676" y="240"/>
                </a:cubicBezTo>
                <a:cubicBezTo>
                  <a:pt x="1676" y="292"/>
                  <a:pt x="1676" y="292"/>
                  <a:pt x="1676" y="292"/>
                </a:cubicBezTo>
                <a:cubicBezTo>
                  <a:pt x="1676" y="414"/>
                  <a:pt x="1676" y="414"/>
                  <a:pt x="1676" y="414"/>
                </a:cubicBezTo>
                <a:cubicBezTo>
                  <a:pt x="1649" y="414"/>
                  <a:pt x="1649" y="414"/>
                  <a:pt x="1649" y="414"/>
                </a:cubicBezTo>
                <a:cubicBezTo>
                  <a:pt x="1649" y="249"/>
                  <a:pt x="1649" y="249"/>
                  <a:pt x="1649" y="249"/>
                </a:cubicBezTo>
                <a:cubicBezTo>
                  <a:pt x="1631" y="249"/>
                  <a:pt x="1631" y="249"/>
                  <a:pt x="1631" y="249"/>
                </a:cubicBezTo>
                <a:cubicBezTo>
                  <a:pt x="1631" y="224"/>
                  <a:pt x="1631" y="224"/>
                  <a:pt x="1631" y="224"/>
                </a:cubicBezTo>
                <a:cubicBezTo>
                  <a:pt x="1638" y="224"/>
                  <a:pt x="1638" y="224"/>
                  <a:pt x="1638" y="224"/>
                </a:cubicBezTo>
                <a:cubicBezTo>
                  <a:pt x="1638" y="216"/>
                  <a:pt x="1638" y="216"/>
                  <a:pt x="1638" y="216"/>
                </a:cubicBezTo>
                <a:cubicBezTo>
                  <a:pt x="1631" y="216"/>
                  <a:pt x="1631" y="216"/>
                  <a:pt x="1631" y="216"/>
                </a:cubicBezTo>
                <a:cubicBezTo>
                  <a:pt x="1631" y="208"/>
                  <a:pt x="1631" y="208"/>
                  <a:pt x="1631" y="208"/>
                </a:cubicBezTo>
                <a:cubicBezTo>
                  <a:pt x="1622" y="208"/>
                  <a:pt x="1622" y="208"/>
                  <a:pt x="1622" y="208"/>
                </a:cubicBezTo>
                <a:cubicBezTo>
                  <a:pt x="1622" y="191"/>
                  <a:pt x="1622" y="191"/>
                  <a:pt x="1622" y="191"/>
                </a:cubicBezTo>
                <a:cubicBezTo>
                  <a:pt x="1614" y="191"/>
                  <a:pt x="1614" y="191"/>
                  <a:pt x="1614" y="191"/>
                </a:cubicBezTo>
                <a:cubicBezTo>
                  <a:pt x="1614" y="208"/>
                  <a:pt x="1614" y="208"/>
                  <a:pt x="1614" y="208"/>
                </a:cubicBezTo>
                <a:cubicBezTo>
                  <a:pt x="1608" y="208"/>
                  <a:pt x="1608" y="208"/>
                  <a:pt x="1608" y="208"/>
                </a:cubicBezTo>
                <a:cubicBezTo>
                  <a:pt x="1608" y="216"/>
                  <a:pt x="1608" y="216"/>
                  <a:pt x="1608" y="216"/>
                </a:cubicBezTo>
                <a:cubicBezTo>
                  <a:pt x="1599" y="216"/>
                  <a:pt x="1599" y="216"/>
                  <a:pt x="1599" y="216"/>
                </a:cubicBezTo>
                <a:cubicBezTo>
                  <a:pt x="1599" y="224"/>
                  <a:pt x="1599" y="224"/>
                  <a:pt x="1599" y="224"/>
                </a:cubicBezTo>
                <a:cubicBezTo>
                  <a:pt x="1606" y="224"/>
                  <a:pt x="1606" y="224"/>
                  <a:pt x="1606" y="224"/>
                </a:cubicBezTo>
                <a:cubicBezTo>
                  <a:pt x="1606" y="248"/>
                  <a:pt x="1606" y="248"/>
                  <a:pt x="1606" y="248"/>
                </a:cubicBezTo>
                <a:cubicBezTo>
                  <a:pt x="1592" y="248"/>
                  <a:pt x="1592" y="248"/>
                  <a:pt x="1592" y="248"/>
                </a:cubicBezTo>
                <a:cubicBezTo>
                  <a:pt x="1592" y="341"/>
                  <a:pt x="1592" y="341"/>
                  <a:pt x="1592" y="341"/>
                </a:cubicBezTo>
                <a:cubicBezTo>
                  <a:pt x="1584" y="341"/>
                  <a:pt x="1584" y="341"/>
                  <a:pt x="1584" y="341"/>
                </a:cubicBezTo>
                <a:cubicBezTo>
                  <a:pt x="1584" y="266"/>
                  <a:pt x="1584" y="266"/>
                  <a:pt x="1584" y="266"/>
                </a:cubicBezTo>
                <a:cubicBezTo>
                  <a:pt x="1568" y="255"/>
                  <a:pt x="1568" y="255"/>
                  <a:pt x="1568" y="255"/>
                </a:cubicBezTo>
                <a:cubicBezTo>
                  <a:pt x="1568" y="226"/>
                  <a:pt x="1568" y="226"/>
                  <a:pt x="1568" y="226"/>
                </a:cubicBezTo>
                <a:cubicBezTo>
                  <a:pt x="1560" y="226"/>
                  <a:pt x="1560" y="226"/>
                  <a:pt x="1560" y="226"/>
                </a:cubicBezTo>
                <a:cubicBezTo>
                  <a:pt x="1560" y="249"/>
                  <a:pt x="1560" y="249"/>
                  <a:pt x="1560" y="249"/>
                </a:cubicBezTo>
                <a:cubicBezTo>
                  <a:pt x="1521" y="249"/>
                  <a:pt x="1521" y="249"/>
                  <a:pt x="1521" y="249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476" y="135"/>
                  <a:pt x="1476" y="135"/>
                  <a:pt x="1476" y="135"/>
                </a:cubicBezTo>
                <a:cubicBezTo>
                  <a:pt x="1476" y="93"/>
                  <a:pt x="1476" y="93"/>
                  <a:pt x="1476" y="93"/>
                </a:cubicBezTo>
                <a:cubicBezTo>
                  <a:pt x="1383" y="93"/>
                  <a:pt x="1383" y="93"/>
                  <a:pt x="1383" y="93"/>
                </a:cubicBezTo>
                <a:cubicBezTo>
                  <a:pt x="1383" y="133"/>
                  <a:pt x="1383" y="133"/>
                  <a:pt x="1383" y="133"/>
                </a:cubicBezTo>
                <a:cubicBezTo>
                  <a:pt x="1353" y="133"/>
                  <a:pt x="1353" y="133"/>
                  <a:pt x="1353" y="133"/>
                </a:cubicBezTo>
                <a:cubicBezTo>
                  <a:pt x="1353" y="80"/>
                  <a:pt x="1353" y="80"/>
                  <a:pt x="1353" y="80"/>
                </a:cubicBezTo>
                <a:cubicBezTo>
                  <a:pt x="1321" y="80"/>
                  <a:pt x="1321" y="80"/>
                  <a:pt x="1321" y="80"/>
                </a:cubicBezTo>
                <a:cubicBezTo>
                  <a:pt x="1321" y="52"/>
                  <a:pt x="1321" y="52"/>
                  <a:pt x="1321" y="52"/>
                </a:cubicBezTo>
                <a:cubicBezTo>
                  <a:pt x="1336" y="52"/>
                  <a:pt x="1336" y="52"/>
                  <a:pt x="1336" y="52"/>
                </a:cubicBezTo>
                <a:cubicBezTo>
                  <a:pt x="1336" y="45"/>
                  <a:pt x="1336" y="45"/>
                  <a:pt x="1336" y="45"/>
                </a:cubicBezTo>
                <a:cubicBezTo>
                  <a:pt x="1321" y="45"/>
                  <a:pt x="1321" y="45"/>
                  <a:pt x="1321" y="45"/>
                </a:cubicBezTo>
                <a:cubicBezTo>
                  <a:pt x="1321" y="20"/>
                  <a:pt x="1321" y="20"/>
                  <a:pt x="1321" y="20"/>
                </a:cubicBezTo>
                <a:cubicBezTo>
                  <a:pt x="1305" y="20"/>
                  <a:pt x="1305" y="20"/>
                  <a:pt x="1305" y="20"/>
                </a:cubicBezTo>
                <a:cubicBezTo>
                  <a:pt x="1305" y="3"/>
                  <a:pt x="1305" y="3"/>
                  <a:pt x="1305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8" y="20"/>
                  <a:pt x="1298" y="20"/>
                  <a:pt x="1298" y="20"/>
                </a:cubicBezTo>
                <a:cubicBezTo>
                  <a:pt x="1282" y="20"/>
                  <a:pt x="1282" y="20"/>
                  <a:pt x="1282" y="20"/>
                </a:cubicBezTo>
                <a:cubicBezTo>
                  <a:pt x="1282" y="45"/>
                  <a:pt x="1282" y="45"/>
                  <a:pt x="1282" y="45"/>
                </a:cubicBezTo>
                <a:cubicBezTo>
                  <a:pt x="1267" y="45"/>
                  <a:pt x="1267" y="45"/>
                  <a:pt x="1267" y="45"/>
                </a:cubicBezTo>
                <a:cubicBezTo>
                  <a:pt x="1267" y="53"/>
                  <a:pt x="1267" y="53"/>
                  <a:pt x="1267" y="53"/>
                </a:cubicBezTo>
                <a:cubicBezTo>
                  <a:pt x="1282" y="53"/>
                  <a:pt x="1282" y="53"/>
                  <a:pt x="1282" y="53"/>
                </a:cubicBezTo>
                <a:cubicBezTo>
                  <a:pt x="1282" y="79"/>
                  <a:pt x="1282" y="79"/>
                  <a:pt x="1282" y="79"/>
                </a:cubicBezTo>
                <a:cubicBezTo>
                  <a:pt x="1261" y="79"/>
                  <a:pt x="1261" y="79"/>
                  <a:pt x="1261" y="79"/>
                </a:cubicBezTo>
                <a:cubicBezTo>
                  <a:pt x="1261" y="68"/>
                  <a:pt x="1261" y="68"/>
                  <a:pt x="1261" y="68"/>
                </a:cubicBezTo>
                <a:cubicBezTo>
                  <a:pt x="1251" y="68"/>
                  <a:pt x="1251" y="68"/>
                  <a:pt x="1251" y="68"/>
                </a:cubicBezTo>
                <a:cubicBezTo>
                  <a:pt x="1251" y="44"/>
                  <a:pt x="1251" y="44"/>
                  <a:pt x="1251" y="44"/>
                </a:cubicBezTo>
                <a:cubicBezTo>
                  <a:pt x="1228" y="44"/>
                  <a:pt x="1228" y="44"/>
                  <a:pt x="1228" y="44"/>
                </a:cubicBezTo>
                <a:cubicBezTo>
                  <a:pt x="1228" y="76"/>
                  <a:pt x="1228" y="76"/>
                  <a:pt x="1228" y="76"/>
                </a:cubicBezTo>
                <a:cubicBezTo>
                  <a:pt x="1220" y="76"/>
                  <a:pt x="1220" y="76"/>
                  <a:pt x="1220" y="76"/>
                </a:cubicBezTo>
                <a:cubicBezTo>
                  <a:pt x="1220" y="134"/>
                  <a:pt x="1220" y="134"/>
                  <a:pt x="1220" y="134"/>
                </a:cubicBezTo>
                <a:cubicBezTo>
                  <a:pt x="1205" y="134"/>
                  <a:pt x="1205" y="134"/>
                  <a:pt x="1205" y="134"/>
                </a:cubicBezTo>
                <a:cubicBezTo>
                  <a:pt x="1205" y="89"/>
                  <a:pt x="1205" y="89"/>
                  <a:pt x="1205" y="89"/>
                </a:cubicBezTo>
                <a:cubicBezTo>
                  <a:pt x="1173" y="50"/>
                  <a:pt x="1173" y="50"/>
                  <a:pt x="1173" y="50"/>
                </a:cubicBezTo>
                <a:cubicBezTo>
                  <a:pt x="1173" y="0"/>
                  <a:pt x="1173" y="0"/>
                  <a:pt x="1173" y="0"/>
                </a:cubicBezTo>
              </a:path>
            </a:pathLst>
          </a:custGeom>
          <a:solidFill>
            <a:srgbClr val="002060">
              <a:alpha val="6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/>
            <a:endParaRPr sz="1350"/>
          </a:p>
        </p:txBody>
      </p:sp>
      <p:pic>
        <p:nvPicPr>
          <p:cNvPr id="11" name="Picture 2" descr="C:\Users\wangyanming\Desktop\未标题-1-08.png"/>
          <p:cNvPicPr>
            <a:picLocks noChangeAspect="1"/>
          </p:cNvPicPr>
          <p:nvPr/>
        </p:nvPicPr>
        <p:blipFill>
          <a:blip r:embed="rId1"/>
          <a:srcRect t="-87500" b="-87500"/>
          <a:stretch>
            <a:fillRect/>
          </a:stretch>
        </p:blipFill>
        <p:spPr>
          <a:xfrm>
            <a:off x="19050" y="857421"/>
            <a:ext cx="12192000" cy="551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" name="文本框 103"/>
          <p:cNvSpPr txBox="1"/>
          <p:nvPr>
            <p:custDataLst>
              <p:tags r:id="rId2"/>
            </p:custDataLst>
          </p:nvPr>
        </p:nvSpPr>
        <p:spPr>
          <a:xfrm>
            <a:off x="358775" y="1309370"/>
            <a:ext cx="3063875" cy="26149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消息免打扰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设置：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一级：操作系统控制应用消息通知；（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最高级）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二级：应用整体配置消息通知；</a:t>
            </a:r>
            <a:endParaRPr lang="zh-CN" altLang="en-US" dirty="0">
              <a:solidFill>
                <a:schemeClr val="bg1">
                  <a:lumMod val="6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endParaRPr lang="zh-CN" altLang="en-US" dirty="0">
              <a:solidFill>
                <a:schemeClr val="bg1">
                  <a:lumMod val="6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三级：消息单独配置（消息</a:t>
            </a:r>
            <a:endParaRPr lang="zh-CN" altLang="en-US" dirty="0">
              <a:solidFill>
                <a:schemeClr val="bg1">
                  <a:lumMod val="6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中心以及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IM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消息配置）；</a:t>
            </a:r>
            <a:endParaRPr lang="zh-CN" altLang="en-US" dirty="0">
              <a:solidFill>
                <a:schemeClr val="bg1">
                  <a:lumMod val="6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79755" y="298450"/>
            <a:ext cx="10708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zh-CN" altLang="en-US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消息</a:t>
            </a:r>
            <a:r>
              <a:rPr lang="zh-CN" altLang="en-US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中心</a:t>
            </a:r>
            <a:endParaRPr lang="zh-CN" altLang="en-US" sz="2400" b="1" spc="300">
              <a:solidFill>
                <a:srgbClr val="008543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429635" y="1675765"/>
            <a:ext cx="5332095" cy="45294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954520" y="1675765"/>
            <a:ext cx="5173980" cy="452945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4565650" y="6271260"/>
            <a:ext cx="1708785" cy="3867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+mj-ea"/>
              <a:buNone/>
            </a:pPr>
            <a:r>
              <a:rPr lang="en-US" altLang="zh-CN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Windows</a:t>
            </a:r>
            <a:r>
              <a:rPr lang="zh-CN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：</a:t>
            </a:r>
            <a:endParaRPr lang="zh-CN" altLang="en-US" b="1" dirty="0">
              <a:solidFill>
                <a:schemeClr val="tx2">
                  <a:lumMod val="60000"/>
                  <a:lumOff val="40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9262745" y="6271260"/>
            <a:ext cx="1708785" cy="3867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+mj-ea"/>
              <a:buNone/>
            </a:pPr>
            <a:r>
              <a:rPr lang="en-US" altLang="zh-CN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Macos</a:t>
            </a:r>
            <a:r>
              <a:rPr lang="zh-CN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：</a:t>
            </a:r>
            <a:endParaRPr lang="zh-CN" altLang="en-US" b="1" dirty="0">
              <a:solidFill>
                <a:schemeClr val="tx2">
                  <a:lumMod val="60000"/>
                  <a:lumOff val="40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9" name="íş1íḑè"/>
          <p:cNvSpPr/>
          <p:nvPr/>
        </p:nvSpPr>
        <p:spPr bwMode="auto">
          <a:xfrm>
            <a:off x="19050" y="4596765"/>
            <a:ext cx="12109450" cy="2261235"/>
          </a:xfrm>
          <a:custGeom>
            <a:avLst/>
            <a:gdLst>
              <a:gd name="T0" fmla="*/ 1128 w 1998"/>
              <a:gd name="T1" fmla="*/ 86 h 642"/>
              <a:gd name="T2" fmla="*/ 1103 w 1998"/>
              <a:gd name="T3" fmla="*/ 88 h 642"/>
              <a:gd name="T4" fmla="*/ 1051 w 1998"/>
              <a:gd name="T5" fmla="*/ 218 h 642"/>
              <a:gd name="T6" fmla="*/ 1020 w 1998"/>
              <a:gd name="T7" fmla="*/ 217 h 642"/>
              <a:gd name="T8" fmla="*/ 808 w 1998"/>
              <a:gd name="T9" fmla="*/ 222 h 642"/>
              <a:gd name="T10" fmla="*/ 729 w 1998"/>
              <a:gd name="T11" fmla="*/ 134 h 642"/>
              <a:gd name="T12" fmla="*/ 589 w 1998"/>
              <a:gd name="T13" fmla="*/ 134 h 642"/>
              <a:gd name="T14" fmla="*/ 556 w 1998"/>
              <a:gd name="T15" fmla="*/ 40 h 642"/>
              <a:gd name="T16" fmla="*/ 518 w 1998"/>
              <a:gd name="T17" fmla="*/ 133 h 642"/>
              <a:gd name="T18" fmla="*/ 479 w 1998"/>
              <a:gd name="T19" fmla="*/ 204 h 642"/>
              <a:gd name="T20" fmla="*/ 462 w 1998"/>
              <a:gd name="T21" fmla="*/ 134 h 642"/>
              <a:gd name="T22" fmla="*/ 408 w 1998"/>
              <a:gd name="T23" fmla="*/ 104 h 642"/>
              <a:gd name="T24" fmla="*/ 336 w 1998"/>
              <a:gd name="T25" fmla="*/ 303 h 642"/>
              <a:gd name="T26" fmla="*/ 251 w 1998"/>
              <a:gd name="T27" fmla="*/ 301 h 642"/>
              <a:gd name="T28" fmla="*/ 191 w 1998"/>
              <a:gd name="T29" fmla="*/ 128 h 642"/>
              <a:gd name="T30" fmla="*/ 152 w 1998"/>
              <a:gd name="T31" fmla="*/ 327 h 642"/>
              <a:gd name="T32" fmla="*/ 140 w 1998"/>
              <a:gd name="T33" fmla="*/ 275 h 642"/>
              <a:gd name="T34" fmla="*/ 112 w 1998"/>
              <a:gd name="T35" fmla="*/ 212 h 642"/>
              <a:gd name="T36" fmla="*/ 90 w 1998"/>
              <a:gd name="T37" fmla="*/ 261 h 642"/>
              <a:gd name="T38" fmla="*/ 64 w 1998"/>
              <a:gd name="T39" fmla="*/ 388 h 642"/>
              <a:gd name="T40" fmla="*/ 37 w 1998"/>
              <a:gd name="T41" fmla="*/ 258 h 642"/>
              <a:gd name="T42" fmla="*/ 14 w 1998"/>
              <a:gd name="T43" fmla="*/ 259 h 642"/>
              <a:gd name="T44" fmla="*/ 1998 w 1998"/>
              <a:gd name="T45" fmla="*/ 641 h 642"/>
              <a:gd name="T46" fmla="*/ 1976 w 1998"/>
              <a:gd name="T47" fmla="*/ 211 h 642"/>
              <a:gd name="T48" fmla="*/ 1952 w 1998"/>
              <a:gd name="T49" fmla="*/ 154 h 642"/>
              <a:gd name="T50" fmla="*/ 1923 w 1998"/>
              <a:gd name="T51" fmla="*/ 211 h 642"/>
              <a:gd name="T52" fmla="*/ 1914 w 1998"/>
              <a:gd name="T53" fmla="*/ 134 h 642"/>
              <a:gd name="T54" fmla="*/ 1901 w 1998"/>
              <a:gd name="T55" fmla="*/ 88 h 642"/>
              <a:gd name="T56" fmla="*/ 1890 w 1998"/>
              <a:gd name="T57" fmla="*/ 135 h 642"/>
              <a:gd name="T58" fmla="*/ 1868 w 1998"/>
              <a:gd name="T59" fmla="*/ 150 h 642"/>
              <a:gd name="T60" fmla="*/ 1844 w 1998"/>
              <a:gd name="T61" fmla="*/ 112 h 642"/>
              <a:gd name="T62" fmla="*/ 1815 w 1998"/>
              <a:gd name="T63" fmla="*/ 68 h 642"/>
              <a:gd name="T64" fmla="*/ 1759 w 1998"/>
              <a:gd name="T65" fmla="*/ 232 h 642"/>
              <a:gd name="T66" fmla="*/ 1730 w 1998"/>
              <a:gd name="T67" fmla="*/ 240 h 642"/>
              <a:gd name="T68" fmla="*/ 1708 w 1998"/>
              <a:gd name="T69" fmla="*/ 188 h 642"/>
              <a:gd name="T70" fmla="*/ 1676 w 1998"/>
              <a:gd name="T71" fmla="*/ 240 h 642"/>
              <a:gd name="T72" fmla="*/ 1649 w 1998"/>
              <a:gd name="T73" fmla="*/ 249 h 642"/>
              <a:gd name="T74" fmla="*/ 1638 w 1998"/>
              <a:gd name="T75" fmla="*/ 216 h 642"/>
              <a:gd name="T76" fmla="*/ 1622 w 1998"/>
              <a:gd name="T77" fmla="*/ 191 h 642"/>
              <a:gd name="T78" fmla="*/ 1608 w 1998"/>
              <a:gd name="T79" fmla="*/ 216 h 642"/>
              <a:gd name="T80" fmla="*/ 1606 w 1998"/>
              <a:gd name="T81" fmla="*/ 248 h 642"/>
              <a:gd name="T82" fmla="*/ 1584 w 1998"/>
              <a:gd name="T83" fmla="*/ 266 h 642"/>
              <a:gd name="T84" fmla="*/ 1560 w 1998"/>
              <a:gd name="T85" fmla="*/ 249 h 642"/>
              <a:gd name="T86" fmla="*/ 1476 w 1998"/>
              <a:gd name="T87" fmla="*/ 93 h 642"/>
              <a:gd name="T88" fmla="*/ 1353 w 1998"/>
              <a:gd name="T89" fmla="*/ 80 h 642"/>
              <a:gd name="T90" fmla="*/ 1336 w 1998"/>
              <a:gd name="T91" fmla="*/ 45 h 642"/>
              <a:gd name="T92" fmla="*/ 1305 w 1998"/>
              <a:gd name="T93" fmla="*/ 3 h 642"/>
              <a:gd name="T94" fmla="*/ 1282 w 1998"/>
              <a:gd name="T95" fmla="*/ 45 h 642"/>
              <a:gd name="T96" fmla="*/ 1282 w 1998"/>
              <a:gd name="T97" fmla="*/ 79 h 642"/>
              <a:gd name="T98" fmla="*/ 1251 w 1998"/>
              <a:gd name="T99" fmla="*/ 44 h 642"/>
              <a:gd name="T100" fmla="*/ 1220 w 1998"/>
              <a:gd name="T101" fmla="*/ 134 h 642"/>
              <a:gd name="T102" fmla="*/ 1173 w 1998"/>
              <a:gd name="T103" fmla="*/ 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98" h="642">
                <a:moveTo>
                  <a:pt x="1173" y="0"/>
                </a:moveTo>
                <a:cubicBezTo>
                  <a:pt x="1165" y="0"/>
                  <a:pt x="1165" y="0"/>
                  <a:pt x="1165" y="0"/>
                </a:cubicBezTo>
                <a:cubicBezTo>
                  <a:pt x="1165" y="53"/>
                  <a:pt x="1165" y="53"/>
                  <a:pt x="1165" y="53"/>
                </a:cubicBezTo>
                <a:cubicBezTo>
                  <a:pt x="1128" y="86"/>
                  <a:pt x="1128" y="86"/>
                  <a:pt x="1128" y="86"/>
                </a:cubicBezTo>
                <a:cubicBezTo>
                  <a:pt x="1111" y="86"/>
                  <a:pt x="1111" y="86"/>
                  <a:pt x="1111" y="86"/>
                </a:cubicBezTo>
                <a:cubicBezTo>
                  <a:pt x="1111" y="27"/>
                  <a:pt x="1111" y="27"/>
                  <a:pt x="1111" y="27"/>
                </a:cubicBezTo>
                <a:cubicBezTo>
                  <a:pt x="1103" y="27"/>
                  <a:pt x="1103" y="27"/>
                  <a:pt x="1103" y="27"/>
                </a:cubicBezTo>
                <a:cubicBezTo>
                  <a:pt x="1103" y="88"/>
                  <a:pt x="1103" y="88"/>
                  <a:pt x="1103" y="88"/>
                </a:cubicBezTo>
                <a:cubicBezTo>
                  <a:pt x="1060" y="134"/>
                  <a:pt x="1060" y="134"/>
                  <a:pt x="1060" y="134"/>
                </a:cubicBezTo>
                <a:cubicBezTo>
                  <a:pt x="1060" y="189"/>
                  <a:pt x="1060" y="189"/>
                  <a:pt x="1060" y="189"/>
                </a:cubicBezTo>
                <a:cubicBezTo>
                  <a:pt x="1051" y="189"/>
                  <a:pt x="1051" y="189"/>
                  <a:pt x="1051" y="189"/>
                </a:cubicBezTo>
                <a:cubicBezTo>
                  <a:pt x="1051" y="218"/>
                  <a:pt x="1051" y="218"/>
                  <a:pt x="1051" y="218"/>
                </a:cubicBezTo>
                <a:cubicBezTo>
                  <a:pt x="1036" y="218"/>
                  <a:pt x="1036" y="218"/>
                  <a:pt x="1036" y="218"/>
                </a:cubicBezTo>
                <a:cubicBezTo>
                  <a:pt x="1036" y="299"/>
                  <a:pt x="1036" y="299"/>
                  <a:pt x="1036" y="299"/>
                </a:cubicBezTo>
                <a:cubicBezTo>
                  <a:pt x="1020" y="299"/>
                  <a:pt x="1020" y="299"/>
                  <a:pt x="1020" y="299"/>
                </a:cubicBezTo>
                <a:cubicBezTo>
                  <a:pt x="1020" y="217"/>
                  <a:pt x="1020" y="217"/>
                  <a:pt x="1020" y="217"/>
                </a:cubicBezTo>
                <a:cubicBezTo>
                  <a:pt x="967" y="217"/>
                  <a:pt x="967" y="217"/>
                  <a:pt x="967" y="217"/>
                </a:cubicBezTo>
                <a:cubicBezTo>
                  <a:pt x="967" y="75"/>
                  <a:pt x="967" y="75"/>
                  <a:pt x="967" y="75"/>
                </a:cubicBezTo>
                <a:cubicBezTo>
                  <a:pt x="808" y="75"/>
                  <a:pt x="808" y="75"/>
                  <a:pt x="808" y="75"/>
                </a:cubicBezTo>
                <a:cubicBezTo>
                  <a:pt x="808" y="222"/>
                  <a:pt x="808" y="222"/>
                  <a:pt x="808" y="222"/>
                </a:cubicBezTo>
                <a:cubicBezTo>
                  <a:pt x="770" y="222"/>
                  <a:pt x="770" y="222"/>
                  <a:pt x="770" y="222"/>
                </a:cubicBezTo>
                <a:cubicBezTo>
                  <a:pt x="770" y="177"/>
                  <a:pt x="770" y="177"/>
                  <a:pt x="770" y="177"/>
                </a:cubicBezTo>
                <a:cubicBezTo>
                  <a:pt x="729" y="177"/>
                  <a:pt x="729" y="177"/>
                  <a:pt x="729" y="177"/>
                </a:cubicBezTo>
                <a:cubicBezTo>
                  <a:pt x="729" y="134"/>
                  <a:pt x="729" y="134"/>
                  <a:pt x="729" y="134"/>
                </a:cubicBezTo>
                <a:cubicBezTo>
                  <a:pt x="633" y="134"/>
                  <a:pt x="633" y="134"/>
                  <a:pt x="633" y="134"/>
                </a:cubicBezTo>
                <a:cubicBezTo>
                  <a:pt x="633" y="272"/>
                  <a:pt x="633" y="272"/>
                  <a:pt x="633" y="272"/>
                </a:cubicBezTo>
                <a:cubicBezTo>
                  <a:pt x="589" y="272"/>
                  <a:pt x="589" y="272"/>
                  <a:pt x="589" y="272"/>
                </a:cubicBezTo>
                <a:cubicBezTo>
                  <a:pt x="589" y="134"/>
                  <a:pt x="589" y="134"/>
                  <a:pt x="589" y="134"/>
                </a:cubicBezTo>
                <a:cubicBezTo>
                  <a:pt x="572" y="134"/>
                  <a:pt x="572" y="134"/>
                  <a:pt x="572" y="134"/>
                </a:cubicBezTo>
                <a:cubicBezTo>
                  <a:pt x="572" y="92"/>
                  <a:pt x="572" y="92"/>
                  <a:pt x="572" y="92"/>
                </a:cubicBezTo>
                <a:cubicBezTo>
                  <a:pt x="556" y="71"/>
                  <a:pt x="556" y="71"/>
                  <a:pt x="556" y="71"/>
                </a:cubicBezTo>
                <a:cubicBezTo>
                  <a:pt x="556" y="40"/>
                  <a:pt x="556" y="40"/>
                  <a:pt x="556" y="40"/>
                </a:cubicBezTo>
                <a:cubicBezTo>
                  <a:pt x="546" y="40"/>
                  <a:pt x="546" y="40"/>
                  <a:pt x="546" y="40"/>
                </a:cubicBezTo>
                <a:cubicBezTo>
                  <a:pt x="546" y="69"/>
                  <a:pt x="546" y="69"/>
                  <a:pt x="546" y="69"/>
                </a:cubicBezTo>
                <a:cubicBezTo>
                  <a:pt x="518" y="91"/>
                  <a:pt x="518" y="91"/>
                  <a:pt x="518" y="91"/>
                </a:cubicBezTo>
                <a:cubicBezTo>
                  <a:pt x="518" y="133"/>
                  <a:pt x="518" y="133"/>
                  <a:pt x="518" y="133"/>
                </a:cubicBezTo>
                <a:cubicBezTo>
                  <a:pt x="503" y="133"/>
                  <a:pt x="503" y="133"/>
                  <a:pt x="503" y="133"/>
                </a:cubicBezTo>
                <a:cubicBezTo>
                  <a:pt x="503" y="274"/>
                  <a:pt x="503" y="274"/>
                  <a:pt x="503" y="274"/>
                </a:cubicBezTo>
                <a:cubicBezTo>
                  <a:pt x="479" y="259"/>
                  <a:pt x="479" y="259"/>
                  <a:pt x="479" y="259"/>
                </a:cubicBezTo>
                <a:cubicBezTo>
                  <a:pt x="479" y="204"/>
                  <a:pt x="479" y="204"/>
                  <a:pt x="479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0" y="264"/>
                  <a:pt x="470" y="264"/>
                  <a:pt x="470" y="264"/>
                </a:cubicBezTo>
                <a:cubicBezTo>
                  <a:pt x="462" y="264"/>
                  <a:pt x="462" y="264"/>
                  <a:pt x="462" y="264"/>
                </a:cubicBezTo>
                <a:cubicBezTo>
                  <a:pt x="462" y="134"/>
                  <a:pt x="462" y="134"/>
                  <a:pt x="462" y="134"/>
                </a:cubicBezTo>
                <a:cubicBezTo>
                  <a:pt x="424" y="103"/>
                  <a:pt x="424" y="103"/>
                  <a:pt x="424" y="103"/>
                </a:cubicBezTo>
                <a:cubicBezTo>
                  <a:pt x="424" y="27"/>
                  <a:pt x="424" y="27"/>
                  <a:pt x="424" y="27"/>
                </a:cubicBezTo>
                <a:cubicBezTo>
                  <a:pt x="408" y="27"/>
                  <a:pt x="408" y="27"/>
                  <a:pt x="408" y="27"/>
                </a:cubicBezTo>
                <a:cubicBezTo>
                  <a:pt x="408" y="104"/>
                  <a:pt x="408" y="104"/>
                  <a:pt x="408" y="104"/>
                </a:cubicBezTo>
                <a:cubicBezTo>
                  <a:pt x="369" y="135"/>
                  <a:pt x="369" y="135"/>
                  <a:pt x="369" y="135"/>
                </a:cubicBezTo>
                <a:cubicBezTo>
                  <a:pt x="369" y="277"/>
                  <a:pt x="369" y="277"/>
                  <a:pt x="369" y="277"/>
                </a:cubicBezTo>
                <a:cubicBezTo>
                  <a:pt x="352" y="303"/>
                  <a:pt x="352" y="303"/>
                  <a:pt x="352" y="303"/>
                </a:cubicBezTo>
                <a:cubicBezTo>
                  <a:pt x="336" y="303"/>
                  <a:pt x="336" y="303"/>
                  <a:pt x="336" y="303"/>
                </a:cubicBezTo>
                <a:cubicBezTo>
                  <a:pt x="336" y="272"/>
                  <a:pt x="336" y="272"/>
                  <a:pt x="336" y="272"/>
                </a:cubicBezTo>
                <a:cubicBezTo>
                  <a:pt x="282" y="272"/>
                  <a:pt x="282" y="272"/>
                  <a:pt x="282" y="272"/>
                </a:cubicBezTo>
                <a:cubicBezTo>
                  <a:pt x="282" y="301"/>
                  <a:pt x="282" y="301"/>
                  <a:pt x="282" y="301"/>
                </a:cubicBezTo>
                <a:cubicBezTo>
                  <a:pt x="251" y="301"/>
                  <a:pt x="251" y="301"/>
                  <a:pt x="251" y="301"/>
                </a:cubicBezTo>
                <a:cubicBezTo>
                  <a:pt x="251" y="389"/>
                  <a:pt x="251" y="389"/>
                  <a:pt x="251" y="389"/>
                </a:cubicBezTo>
                <a:cubicBezTo>
                  <a:pt x="231" y="389"/>
                  <a:pt x="231" y="389"/>
                  <a:pt x="231" y="389"/>
                </a:cubicBezTo>
                <a:cubicBezTo>
                  <a:pt x="231" y="128"/>
                  <a:pt x="231" y="128"/>
                  <a:pt x="231" y="128"/>
                </a:cubicBezTo>
                <a:cubicBezTo>
                  <a:pt x="191" y="128"/>
                  <a:pt x="191" y="128"/>
                  <a:pt x="191" y="128"/>
                </a:cubicBezTo>
                <a:cubicBezTo>
                  <a:pt x="191" y="437"/>
                  <a:pt x="191" y="437"/>
                  <a:pt x="191" y="437"/>
                </a:cubicBezTo>
                <a:cubicBezTo>
                  <a:pt x="184" y="437"/>
                  <a:pt x="184" y="437"/>
                  <a:pt x="184" y="437"/>
                </a:cubicBezTo>
                <a:cubicBezTo>
                  <a:pt x="184" y="327"/>
                  <a:pt x="184" y="327"/>
                  <a:pt x="184" y="327"/>
                </a:cubicBezTo>
                <a:cubicBezTo>
                  <a:pt x="152" y="327"/>
                  <a:pt x="152" y="327"/>
                  <a:pt x="152" y="327"/>
                </a:cubicBezTo>
                <a:cubicBezTo>
                  <a:pt x="152" y="299"/>
                  <a:pt x="152" y="299"/>
                  <a:pt x="152" y="299"/>
                </a:cubicBezTo>
                <a:cubicBezTo>
                  <a:pt x="140" y="299"/>
                  <a:pt x="140" y="299"/>
                  <a:pt x="140" y="299"/>
                </a:cubicBezTo>
                <a:cubicBezTo>
                  <a:pt x="140" y="292"/>
                  <a:pt x="140" y="292"/>
                  <a:pt x="140" y="292"/>
                </a:cubicBezTo>
                <a:cubicBezTo>
                  <a:pt x="140" y="275"/>
                  <a:pt x="140" y="275"/>
                  <a:pt x="140" y="275"/>
                </a:cubicBezTo>
                <a:cubicBezTo>
                  <a:pt x="130" y="261"/>
                  <a:pt x="130" y="261"/>
                  <a:pt x="130" y="261"/>
                </a:cubicBezTo>
                <a:cubicBezTo>
                  <a:pt x="115" y="261"/>
                  <a:pt x="115" y="261"/>
                  <a:pt x="115" y="261"/>
                </a:cubicBezTo>
                <a:cubicBezTo>
                  <a:pt x="115" y="215"/>
                  <a:pt x="115" y="215"/>
                  <a:pt x="115" y="215"/>
                </a:cubicBezTo>
                <a:cubicBezTo>
                  <a:pt x="115" y="214"/>
                  <a:pt x="114" y="212"/>
                  <a:pt x="112" y="212"/>
                </a:cubicBezTo>
                <a:cubicBezTo>
                  <a:pt x="108" y="212"/>
                  <a:pt x="108" y="212"/>
                  <a:pt x="108" y="212"/>
                </a:cubicBezTo>
                <a:cubicBezTo>
                  <a:pt x="106" y="212"/>
                  <a:pt x="105" y="214"/>
                  <a:pt x="105" y="215"/>
                </a:cubicBezTo>
                <a:cubicBezTo>
                  <a:pt x="105" y="261"/>
                  <a:pt x="105" y="261"/>
                  <a:pt x="105" y="261"/>
                </a:cubicBezTo>
                <a:cubicBezTo>
                  <a:pt x="90" y="261"/>
                  <a:pt x="90" y="261"/>
                  <a:pt x="90" y="261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92"/>
                  <a:pt x="80" y="292"/>
                  <a:pt x="80" y="292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64" y="388"/>
                  <a:pt x="64" y="388"/>
                  <a:pt x="64" y="388"/>
                </a:cubicBezTo>
                <a:cubicBezTo>
                  <a:pt x="64" y="302"/>
                  <a:pt x="64" y="302"/>
                  <a:pt x="64" y="302"/>
                </a:cubicBezTo>
                <a:cubicBezTo>
                  <a:pt x="46" y="302"/>
                  <a:pt x="46" y="302"/>
                  <a:pt x="46" y="302"/>
                </a:cubicBezTo>
                <a:cubicBezTo>
                  <a:pt x="46" y="258"/>
                  <a:pt x="46" y="258"/>
                  <a:pt x="46" y="258"/>
                </a:cubicBezTo>
                <a:cubicBezTo>
                  <a:pt x="37" y="258"/>
                  <a:pt x="37" y="258"/>
                  <a:pt x="37" y="258"/>
                </a:cubicBezTo>
                <a:cubicBezTo>
                  <a:pt x="37" y="227"/>
                  <a:pt x="37" y="227"/>
                  <a:pt x="37" y="227"/>
                </a:cubicBezTo>
                <a:cubicBezTo>
                  <a:pt x="25" y="227"/>
                  <a:pt x="25" y="227"/>
                  <a:pt x="25" y="227"/>
                </a:cubicBezTo>
                <a:cubicBezTo>
                  <a:pt x="25" y="259"/>
                  <a:pt x="25" y="259"/>
                  <a:pt x="25" y="259"/>
                </a:cubicBezTo>
                <a:cubicBezTo>
                  <a:pt x="14" y="259"/>
                  <a:pt x="14" y="259"/>
                  <a:pt x="14" y="259"/>
                </a:cubicBezTo>
                <a:cubicBezTo>
                  <a:pt x="14" y="298"/>
                  <a:pt x="14" y="298"/>
                  <a:pt x="14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642"/>
                  <a:pt x="0" y="642"/>
                  <a:pt x="0" y="642"/>
                </a:cubicBezTo>
                <a:cubicBezTo>
                  <a:pt x="1998" y="641"/>
                  <a:pt x="1998" y="641"/>
                  <a:pt x="1998" y="641"/>
                </a:cubicBezTo>
                <a:cubicBezTo>
                  <a:pt x="1998" y="124"/>
                  <a:pt x="1998" y="124"/>
                  <a:pt x="1998" y="124"/>
                </a:cubicBezTo>
                <a:cubicBezTo>
                  <a:pt x="1998" y="117"/>
                  <a:pt x="1993" y="112"/>
                  <a:pt x="1987" y="112"/>
                </a:cubicBezTo>
                <a:cubicBezTo>
                  <a:pt x="1981" y="112"/>
                  <a:pt x="1976" y="117"/>
                  <a:pt x="1976" y="124"/>
                </a:cubicBezTo>
                <a:cubicBezTo>
                  <a:pt x="1976" y="211"/>
                  <a:pt x="1976" y="211"/>
                  <a:pt x="1976" y="211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58"/>
                  <a:pt x="1955" y="158"/>
                  <a:pt x="1955" y="158"/>
                </a:cubicBezTo>
                <a:cubicBezTo>
                  <a:pt x="1955" y="156"/>
                  <a:pt x="1954" y="154"/>
                  <a:pt x="1952" y="154"/>
                </a:cubicBezTo>
                <a:cubicBezTo>
                  <a:pt x="1943" y="154"/>
                  <a:pt x="1943" y="154"/>
                  <a:pt x="1943" y="154"/>
                </a:cubicBezTo>
                <a:cubicBezTo>
                  <a:pt x="1941" y="154"/>
                  <a:pt x="1940" y="156"/>
                  <a:pt x="1940" y="158"/>
                </a:cubicBezTo>
                <a:cubicBezTo>
                  <a:pt x="1940" y="193"/>
                  <a:pt x="1940" y="193"/>
                  <a:pt x="1940" y="193"/>
                </a:cubicBezTo>
                <a:cubicBezTo>
                  <a:pt x="1923" y="211"/>
                  <a:pt x="1923" y="211"/>
                  <a:pt x="1923" y="211"/>
                </a:cubicBezTo>
                <a:cubicBezTo>
                  <a:pt x="1923" y="143"/>
                  <a:pt x="1923" y="143"/>
                  <a:pt x="1923" y="143"/>
                </a:cubicBezTo>
                <a:cubicBezTo>
                  <a:pt x="1923" y="143"/>
                  <a:pt x="1922" y="142"/>
                  <a:pt x="1922" y="141"/>
                </a:cubicBezTo>
                <a:cubicBezTo>
                  <a:pt x="1916" y="135"/>
                  <a:pt x="1916" y="135"/>
                  <a:pt x="1916" y="135"/>
                </a:cubicBezTo>
                <a:cubicBezTo>
                  <a:pt x="1916" y="135"/>
                  <a:pt x="1915" y="134"/>
                  <a:pt x="1914" y="134"/>
                </a:cubicBezTo>
                <a:cubicBezTo>
                  <a:pt x="1906" y="134"/>
                  <a:pt x="1906" y="134"/>
                  <a:pt x="1906" y="134"/>
                </a:cubicBezTo>
                <a:cubicBezTo>
                  <a:pt x="1906" y="90"/>
                  <a:pt x="1906" y="90"/>
                  <a:pt x="1906" y="90"/>
                </a:cubicBezTo>
                <a:cubicBezTo>
                  <a:pt x="1906" y="89"/>
                  <a:pt x="1905" y="88"/>
                  <a:pt x="1905" y="88"/>
                </a:cubicBezTo>
                <a:cubicBezTo>
                  <a:pt x="1901" y="88"/>
                  <a:pt x="1901" y="88"/>
                  <a:pt x="1901" y="88"/>
                </a:cubicBezTo>
                <a:cubicBezTo>
                  <a:pt x="1900" y="88"/>
                  <a:pt x="1899" y="89"/>
                  <a:pt x="1899" y="90"/>
                </a:cubicBezTo>
                <a:cubicBezTo>
                  <a:pt x="1899" y="134"/>
                  <a:pt x="1899" y="134"/>
                  <a:pt x="1899" y="134"/>
                </a:cubicBezTo>
                <a:cubicBezTo>
                  <a:pt x="1892" y="134"/>
                  <a:pt x="1892" y="134"/>
                  <a:pt x="1892" y="134"/>
                </a:cubicBezTo>
                <a:cubicBezTo>
                  <a:pt x="1891" y="134"/>
                  <a:pt x="1890" y="135"/>
                  <a:pt x="1890" y="135"/>
                </a:cubicBezTo>
                <a:cubicBezTo>
                  <a:pt x="1885" y="141"/>
                  <a:pt x="1885" y="141"/>
                  <a:pt x="1885" y="141"/>
                </a:cubicBezTo>
                <a:cubicBezTo>
                  <a:pt x="1884" y="142"/>
                  <a:pt x="1884" y="143"/>
                  <a:pt x="1884" y="144"/>
                </a:cubicBezTo>
                <a:cubicBezTo>
                  <a:pt x="1884" y="179"/>
                  <a:pt x="1884" y="179"/>
                  <a:pt x="1884" y="179"/>
                </a:cubicBezTo>
                <a:cubicBezTo>
                  <a:pt x="1868" y="150"/>
                  <a:pt x="1868" y="150"/>
                  <a:pt x="1868" y="150"/>
                </a:cubicBezTo>
                <a:cubicBezTo>
                  <a:pt x="1868" y="148"/>
                  <a:pt x="1866" y="148"/>
                  <a:pt x="1865" y="148"/>
                </a:cubicBezTo>
                <a:cubicBezTo>
                  <a:pt x="1858" y="148"/>
                  <a:pt x="1858" y="148"/>
                  <a:pt x="1858" y="148"/>
                </a:cubicBezTo>
                <a:cubicBezTo>
                  <a:pt x="1858" y="112"/>
                  <a:pt x="1858" y="112"/>
                  <a:pt x="1858" y="112"/>
                </a:cubicBezTo>
                <a:cubicBezTo>
                  <a:pt x="1844" y="112"/>
                  <a:pt x="1844" y="112"/>
                  <a:pt x="1844" y="112"/>
                </a:cubicBezTo>
                <a:cubicBezTo>
                  <a:pt x="1844" y="141"/>
                  <a:pt x="1844" y="141"/>
                  <a:pt x="1844" y="141"/>
                </a:cubicBezTo>
                <a:cubicBezTo>
                  <a:pt x="1823" y="141"/>
                  <a:pt x="1823" y="141"/>
                  <a:pt x="1823" y="141"/>
                </a:cubicBezTo>
                <a:cubicBezTo>
                  <a:pt x="1823" y="68"/>
                  <a:pt x="1823" y="68"/>
                  <a:pt x="1823" y="68"/>
                </a:cubicBezTo>
                <a:cubicBezTo>
                  <a:pt x="1815" y="68"/>
                  <a:pt x="1815" y="68"/>
                  <a:pt x="1815" y="68"/>
                </a:cubicBezTo>
                <a:cubicBezTo>
                  <a:pt x="1815" y="141"/>
                  <a:pt x="1815" y="141"/>
                  <a:pt x="1815" y="141"/>
                </a:cubicBezTo>
                <a:cubicBezTo>
                  <a:pt x="1776" y="141"/>
                  <a:pt x="1776" y="141"/>
                  <a:pt x="1776" y="141"/>
                </a:cubicBezTo>
                <a:cubicBezTo>
                  <a:pt x="1759" y="163"/>
                  <a:pt x="1759" y="163"/>
                  <a:pt x="1759" y="163"/>
                </a:cubicBezTo>
                <a:cubicBezTo>
                  <a:pt x="1759" y="232"/>
                  <a:pt x="1759" y="232"/>
                  <a:pt x="1759" y="232"/>
                </a:cubicBezTo>
                <a:cubicBezTo>
                  <a:pt x="1747" y="232"/>
                  <a:pt x="1747" y="232"/>
                  <a:pt x="1747" y="232"/>
                </a:cubicBezTo>
                <a:cubicBezTo>
                  <a:pt x="1747" y="199"/>
                  <a:pt x="1747" y="199"/>
                  <a:pt x="1747" y="199"/>
                </a:cubicBezTo>
                <a:cubicBezTo>
                  <a:pt x="1730" y="199"/>
                  <a:pt x="1730" y="199"/>
                  <a:pt x="1730" y="199"/>
                </a:cubicBezTo>
                <a:cubicBezTo>
                  <a:pt x="1730" y="240"/>
                  <a:pt x="1730" y="240"/>
                  <a:pt x="1730" y="240"/>
                </a:cubicBezTo>
                <a:cubicBezTo>
                  <a:pt x="1722" y="240"/>
                  <a:pt x="1722" y="240"/>
                  <a:pt x="1722" y="240"/>
                </a:cubicBezTo>
                <a:cubicBezTo>
                  <a:pt x="1714" y="225"/>
                  <a:pt x="1714" y="225"/>
                  <a:pt x="1714" y="225"/>
                </a:cubicBezTo>
                <a:cubicBezTo>
                  <a:pt x="1708" y="225"/>
                  <a:pt x="1708" y="225"/>
                  <a:pt x="1708" y="225"/>
                </a:cubicBezTo>
                <a:cubicBezTo>
                  <a:pt x="1708" y="188"/>
                  <a:pt x="1708" y="188"/>
                  <a:pt x="1708" y="188"/>
                </a:cubicBezTo>
                <a:cubicBezTo>
                  <a:pt x="1699" y="188"/>
                  <a:pt x="1699" y="188"/>
                  <a:pt x="1699" y="188"/>
                </a:cubicBezTo>
                <a:cubicBezTo>
                  <a:pt x="1699" y="225"/>
                  <a:pt x="1699" y="225"/>
                  <a:pt x="1699" y="225"/>
                </a:cubicBezTo>
                <a:cubicBezTo>
                  <a:pt x="1693" y="225"/>
                  <a:pt x="1693" y="225"/>
                  <a:pt x="1693" y="225"/>
                </a:cubicBezTo>
                <a:cubicBezTo>
                  <a:pt x="1676" y="240"/>
                  <a:pt x="1676" y="240"/>
                  <a:pt x="1676" y="240"/>
                </a:cubicBezTo>
                <a:cubicBezTo>
                  <a:pt x="1676" y="292"/>
                  <a:pt x="1676" y="292"/>
                  <a:pt x="1676" y="292"/>
                </a:cubicBezTo>
                <a:cubicBezTo>
                  <a:pt x="1676" y="414"/>
                  <a:pt x="1676" y="414"/>
                  <a:pt x="1676" y="414"/>
                </a:cubicBezTo>
                <a:cubicBezTo>
                  <a:pt x="1649" y="414"/>
                  <a:pt x="1649" y="414"/>
                  <a:pt x="1649" y="414"/>
                </a:cubicBezTo>
                <a:cubicBezTo>
                  <a:pt x="1649" y="249"/>
                  <a:pt x="1649" y="249"/>
                  <a:pt x="1649" y="249"/>
                </a:cubicBezTo>
                <a:cubicBezTo>
                  <a:pt x="1631" y="249"/>
                  <a:pt x="1631" y="249"/>
                  <a:pt x="1631" y="249"/>
                </a:cubicBezTo>
                <a:cubicBezTo>
                  <a:pt x="1631" y="224"/>
                  <a:pt x="1631" y="224"/>
                  <a:pt x="1631" y="224"/>
                </a:cubicBezTo>
                <a:cubicBezTo>
                  <a:pt x="1638" y="224"/>
                  <a:pt x="1638" y="224"/>
                  <a:pt x="1638" y="224"/>
                </a:cubicBezTo>
                <a:cubicBezTo>
                  <a:pt x="1638" y="216"/>
                  <a:pt x="1638" y="216"/>
                  <a:pt x="1638" y="216"/>
                </a:cubicBezTo>
                <a:cubicBezTo>
                  <a:pt x="1631" y="216"/>
                  <a:pt x="1631" y="216"/>
                  <a:pt x="1631" y="216"/>
                </a:cubicBezTo>
                <a:cubicBezTo>
                  <a:pt x="1631" y="208"/>
                  <a:pt x="1631" y="208"/>
                  <a:pt x="1631" y="208"/>
                </a:cubicBezTo>
                <a:cubicBezTo>
                  <a:pt x="1622" y="208"/>
                  <a:pt x="1622" y="208"/>
                  <a:pt x="1622" y="208"/>
                </a:cubicBezTo>
                <a:cubicBezTo>
                  <a:pt x="1622" y="191"/>
                  <a:pt x="1622" y="191"/>
                  <a:pt x="1622" y="191"/>
                </a:cubicBezTo>
                <a:cubicBezTo>
                  <a:pt x="1614" y="191"/>
                  <a:pt x="1614" y="191"/>
                  <a:pt x="1614" y="191"/>
                </a:cubicBezTo>
                <a:cubicBezTo>
                  <a:pt x="1614" y="208"/>
                  <a:pt x="1614" y="208"/>
                  <a:pt x="1614" y="208"/>
                </a:cubicBezTo>
                <a:cubicBezTo>
                  <a:pt x="1608" y="208"/>
                  <a:pt x="1608" y="208"/>
                  <a:pt x="1608" y="208"/>
                </a:cubicBezTo>
                <a:cubicBezTo>
                  <a:pt x="1608" y="216"/>
                  <a:pt x="1608" y="216"/>
                  <a:pt x="1608" y="216"/>
                </a:cubicBezTo>
                <a:cubicBezTo>
                  <a:pt x="1599" y="216"/>
                  <a:pt x="1599" y="216"/>
                  <a:pt x="1599" y="216"/>
                </a:cubicBezTo>
                <a:cubicBezTo>
                  <a:pt x="1599" y="224"/>
                  <a:pt x="1599" y="224"/>
                  <a:pt x="1599" y="224"/>
                </a:cubicBezTo>
                <a:cubicBezTo>
                  <a:pt x="1606" y="224"/>
                  <a:pt x="1606" y="224"/>
                  <a:pt x="1606" y="224"/>
                </a:cubicBezTo>
                <a:cubicBezTo>
                  <a:pt x="1606" y="248"/>
                  <a:pt x="1606" y="248"/>
                  <a:pt x="1606" y="248"/>
                </a:cubicBezTo>
                <a:cubicBezTo>
                  <a:pt x="1592" y="248"/>
                  <a:pt x="1592" y="248"/>
                  <a:pt x="1592" y="248"/>
                </a:cubicBezTo>
                <a:cubicBezTo>
                  <a:pt x="1592" y="341"/>
                  <a:pt x="1592" y="341"/>
                  <a:pt x="1592" y="341"/>
                </a:cubicBezTo>
                <a:cubicBezTo>
                  <a:pt x="1584" y="341"/>
                  <a:pt x="1584" y="341"/>
                  <a:pt x="1584" y="341"/>
                </a:cubicBezTo>
                <a:cubicBezTo>
                  <a:pt x="1584" y="266"/>
                  <a:pt x="1584" y="266"/>
                  <a:pt x="1584" y="266"/>
                </a:cubicBezTo>
                <a:cubicBezTo>
                  <a:pt x="1568" y="255"/>
                  <a:pt x="1568" y="255"/>
                  <a:pt x="1568" y="255"/>
                </a:cubicBezTo>
                <a:cubicBezTo>
                  <a:pt x="1568" y="226"/>
                  <a:pt x="1568" y="226"/>
                  <a:pt x="1568" y="226"/>
                </a:cubicBezTo>
                <a:cubicBezTo>
                  <a:pt x="1560" y="226"/>
                  <a:pt x="1560" y="226"/>
                  <a:pt x="1560" y="226"/>
                </a:cubicBezTo>
                <a:cubicBezTo>
                  <a:pt x="1560" y="249"/>
                  <a:pt x="1560" y="249"/>
                  <a:pt x="1560" y="249"/>
                </a:cubicBezTo>
                <a:cubicBezTo>
                  <a:pt x="1521" y="249"/>
                  <a:pt x="1521" y="249"/>
                  <a:pt x="1521" y="249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476" y="135"/>
                  <a:pt x="1476" y="135"/>
                  <a:pt x="1476" y="135"/>
                </a:cubicBezTo>
                <a:cubicBezTo>
                  <a:pt x="1476" y="93"/>
                  <a:pt x="1476" y="93"/>
                  <a:pt x="1476" y="93"/>
                </a:cubicBezTo>
                <a:cubicBezTo>
                  <a:pt x="1383" y="93"/>
                  <a:pt x="1383" y="93"/>
                  <a:pt x="1383" y="93"/>
                </a:cubicBezTo>
                <a:cubicBezTo>
                  <a:pt x="1383" y="133"/>
                  <a:pt x="1383" y="133"/>
                  <a:pt x="1383" y="133"/>
                </a:cubicBezTo>
                <a:cubicBezTo>
                  <a:pt x="1353" y="133"/>
                  <a:pt x="1353" y="133"/>
                  <a:pt x="1353" y="133"/>
                </a:cubicBezTo>
                <a:cubicBezTo>
                  <a:pt x="1353" y="80"/>
                  <a:pt x="1353" y="80"/>
                  <a:pt x="1353" y="80"/>
                </a:cubicBezTo>
                <a:cubicBezTo>
                  <a:pt x="1321" y="80"/>
                  <a:pt x="1321" y="80"/>
                  <a:pt x="1321" y="80"/>
                </a:cubicBezTo>
                <a:cubicBezTo>
                  <a:pt x="1321" y="52"/>
                  <a:pt x="1321" y="52"/>
                  <a:pt x="1321" y="52"/>
                </a:cubicBezTo>
                <a:cubicBezTo>
                  <a:pt x="1336" y="52"/>
                  <a:pt x="1336" y="52"/>
                  <a:pt x="1336" y="52"/>
                </a:cubicBezTo>
                <a:cubicBezTo>
                  <a:pt x="1336" y="45"/>
                  <a:pt x="1336" y="45"/>
                  <a:pt x="1336" y="45"/>
                </a:cubicBezTo>
                <a:cubicBezTo>
                  <a:pt x="1321" y="45"/>
                  <a:pt x="1321" y="45"/>
                  <a:pt x="1321" y="45"/>
                </a:cubicBezTo>
                <a:cubicBezTo>
                  <a:pt x="1321" y="20"/>
                  <a:pt x="1321" y="20"/>
                  <a:pt x="1321" y="20"/>
                </a:cubicBezTo>
                <a:cubicBezTo>
                  <a:pt x="1305" y="20"/>
                  <a:pt x="1305" y="20"/>
                  <a:pt x="1305" y="20"/>
                </a:cubicBezTo>
                <a:cubicBezTo>
                  <a:pt x="1305" y="3"/>
                  <a:pt x="1305" y="3"/>
                  <a:pt x="1305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8" y="20"/>
                  <a:pt x="1298" y="20"/>
                  <a:pt x="1298" y="20"/>
                </a:cubicBezTo>
                <a:cubicBezTo>
                  <a:pt x="1282" y="20"/>
                  <a:pt x="1282" y="20"/>
                  <a:pt x="1282" y="20"/>
                </a:cubicBezTo>
                <a:cubicBezTo>
                  <a:pt x="1282" y="45"/>
                  <a:pt x="1282" y="45"/>
                  <a:pt x="1282" y="45"/>
                </a:cubicBezTo>
                <a:cubicBezTo>
                  <a:pt x="1267" y="45"/>
                  <a:pt x="1267" y="45"/>
                  <a:pt x="1267" y="45"/>
                </a:cubicBezTo>
                <a:cubicBezTo>
                  <a:pt x="1267" y="53"/>
                  <a:pt x="1267" y="53"/>
                  <a:pt x="1267" y="53"/>
                </a:cubicBezTo>
                <a:cubicBezTo>
                  <a:pt x="1282" y="53"/>
                  <a:pt x="1282" y="53"/>
                  <a:pt x="1282" y="53"/>
                </a:cubicBezTo>
                <a:cubicBezTo>
                  <a:pt x="1282" y="79"/>
                  <a:pt x="1282" y="79"/>
                  <a:pt x="1282" y="79"/>
                </a:cubicBezTo>
                <a:cubicBezTo>
                  <a:pt x="1261" y="79"/>
                  <a:pt x="1261" y="79"/>
                  <a:pt x="1261" y="79"/>
                </a:cubicBezTo>
                <a:cubicBezTo>
                  <a:pt x="1261" y="68"/>
                  <a:pt x="1261" y="68"/>
                  <a:pt x="1261" y="68"/>
                </a:cubicBezTo>
                <a:cubicBezTo>
                  <a:pt x="1251" y="68"/>
                  <a:pt x="1251" y="68"/>
                  <a:pt x="1251" y="68"/>
                </a:cubicBezTo>
                <a:cubicBezTo>
                  <a:pt x="1251" y="44"/>
                  <a:pt x="1251" y="44"/>
                  <a:pt x="1251" y="44"/>
                </a:cubicBezTo>
                <a:cubicBezTo>
                  <a:pt x="1228" y="44"/>
                  <a:pt x="1228" y="44"/>
                  <a:pt x="1228" y="44"/>
                </a:cubicBezTo>
                <a:cubicBezTo>
                  <a:pt x="1228" y="76"/>
                  <a:pt x="1228" y="76"/>
                  <a:pt x="1228" y="76"/>
                </a:cubicBezTo>
                <a:cubicBezTo>
                  <a:pt x="1220" y="76"/>
                  <a:pt x="1220" y="76"/>
                  <a:pt x="1220" y="76"/>
                </a:cubicBezTo>
                <a:cubicBezTo>
                  <a:pt x="1220" y="134"/>
                  <a:pt x="1220" y="134"/>
                  <a:pt x="1220" y="134"/>
                </a:cubicBezTo>
                <a:cubicBezTo>
                  <a:pt x="1205" y="134"/>
                  <a:pt x="1205" y="134"/>
                  <a:pt x="1205" y="134"/>
                </a:cubicBezTo>
                <a:cubicBezTo>
                  <a:pt x="1205" y="89"/>
                  <a:pt x="1205" y="89"/>
                  <a:pt x="1205" y="89"/>
                </a:cubicBezTo>
                <a:cubicBezTo>
                  <a:pt x="1173" y="50"/>
                  <a:pt x="1173" y="50"/>
                  <a:pt x="1173" y="50"/>
                </a:cubicBezTo>
                <a:cubicBezTo>
                  <a:pt x="1173" y="0"/>
                  <a:pt x="1173" y="0"/>
                  <a:pt x="1173" y="0"/>
                </a:cubicBezTo>
              </a:path>
            </a:pathLst>
          </a:custGeom>
          <a:solidFill>
            <a:srgbClr val="002060">
              <a:alpha val="6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/>
            <a:endParaRPr sz="1350"/>
          </a:p>
        </p:txBody>
      </p:sp>
      <p:pic>
        <p:nvPicPr>
          <p:cNvPr id="11" name="Picture 2" descr="C:\Users\wangyanming\Desktop\未标题-1-08.png"/>
          <p:cNvPicPr>
            <a:picLocks noChangeAspect="1"/>
          </p:cNvPicPr>
          <p:nvPr/>
        </p:nvPicPr>
        <p:blipFill>
          <a:blip r:embed="rId1"/>
          <a:srcRect t="-87500" b="-87500"/>
          <a:stretch>
            <a:fillRect/>
          </a:stretch>
        </p:blipFill>
        <p:spPr>
          <a:xfrm>
            <a:off x="19050" y="857421"/>
            <a:ext cx="12192000" cy="551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" name="文本框 103"/>
          <p:cNvSpPr txBox="1"/>
          <p:nvPr>
            <p:custDataLst>
              <p:tags r:id="rId2"/>
            </p:custDataLst>
          </p:nvPr>
        </p:nvSpPr>
        <p:spPr>
          <a:xfrm>
            <a:off x="358775" y="1309370"/>
            <a:ext cx="3063875" cy="26149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消息免打扰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设置：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一级：操作系统控制应用消息通知；（最高级）</a:t>
            </a:r>
            <a:endParaRPr lang="zh-CN" altLang="en-US" dirty="0">
              <a:solidFill>
                <a:schemeClr val="bg1">
                  <a:lumMod val="6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二级：应用整体配置消息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通知；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endParaRPr lang="zh-CN" altLang="en-US" dirty="0">
              <a:solidFill>
                <a:schemeClr val="bg1">
                  <a:lumMod val="6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三级：消息单独配置（消息</a:t>
            </a:r>
            <a:endParaRPr lang="zh-CN" altLang="en-US" dirty="0">
              <a:solidFill>
                <a:schemeClr val="bg1">
                  <a:lumMod val="6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中心以及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IM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消息配置）；</a:t>
            </a:r>
            <a:endParaRPr lang="zh-CN" altLang="en-US" dirty="0">
              <a:solidFill>
                <a:schemeClr val="bg1">
                  <a:lumMod val="6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79755" y="298450"/>
            <a:ext cx="10708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zh-CN" altLang="en-US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消息</a:t>
            </a:r>
            <a:r>
              <a:rPr lang="zh-CN" altLang="en-US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中心</a:t>
            </a:r>
            <a:endParaRPr lang="zh-CN" altLang="en-US" sz="2400" b="1" spc="300">
              <a:solidFill>
                <a:srgbClr val="008543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429635" y="1675765"/>
            <a:ext cx="5332095" cy="45294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954520" y="1675765"/>
            <a:ext cx="5173980" cy="452945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5751830" y="2328545"/>
            <a:ext cx="1708785" cy="3867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+mj-ea"/>
              <a:buNone/>
            </a:pPr>
            <a:r>
              <a:rPr lang="en-US" altLang="zh-CN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Windows</a:t>
            </a:r>
            <a:r>
              <a:rPr lang="zh-CN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：</a:t>
            </a:r>
            <a:endParaRPr lang="zh-CN" altLang="en-US" b="1" dirty="0">
              <a:solidFill>
                <a:schemeClr val="tx2">
                  <a:lumMod val="60000"/>
                  <a:lumOff val="40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9789795" y="2328545"/>
            <a:ext cx="1708785" cy="3867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+mj-ea"/>
              <a:buNone/>
            </a:pPr>
            <a:r>
              <a:rPr lang="en-US" altLang="zh-CN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Macos</a:t>
            </a:r>
            <a:r>
              <a:rPr lang="zh-CN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：</a:t>
            </a:r>
            <a:endParaRPr lang="zh-CN" altLang="en-US" b="1" dirty="0">
              <a:solidFill>
                <a:schemeClr val="tx2">
                  <a:lumMod val="60000"/>
                  <a:lumOff val="40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pic>
        <p:nvPicPr>
          <p:cNvPr id="43" name="图片 1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458845" y="1675765"/>
            <a:ext cx="8670290" cy="4850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9" name="íş1íḑè"/>
          <p:cNvSpPr/>
          <p:nvPr/>
        </p:nvSpPr>
        <p:spPr bwMode="auto">
          <a:xfrm>
            <a:off x="19050" y="4596765"/>
            <a:ext cx="12109450" cy="2261235"/>
          </a:xfrm>
          <a:custGeom>
            <a:avLst/>
            <a:gdLst>
              <a:gd name="T0" fmla="*/ 1128 w 1998"/>
              <a:gd name="T1" fmla="*/ 86 h 642"/>
              <a:gd name="T2" fmla="*/ 1103 w 1998"/>
              <a:gd name="T3" fmla="*/ 88 h 642"/>
              <a:gd name="T4" fmla="*/ 1051 w 1998"/>
              <a:gd name="T5" fmla="*/ 218 h 642"/>
              <a:gd name="T6" fmla="*/ 1020 w 1998"/>
              <a:gd name="T7" fmla="*/ 217 h 642"/>
              <a:gd name="T8" fmla="*/ 808 w 1998"/>
              <a:gd name="T9" fmla="*/ 222 h 642"/>
              <a:gd name="T10" fmla="*/ 729 w 1998"/>
              <a:gd name="T11" fmla="*/ 134 h 642"/>
              <a:gd name="T12" fmla="*/ 589 w 1998"/>
              <a:gd name="T13" fmla="*/ 134 h 642"/>
              <a:gd name="T14" fmla="*/ 556 w 1998"/>
              <a:gd name="T15" fmla="*/ 40 h 642"/>
              <a:gd name="T16" fmla="*/ 518 w 1998"/>
              <a:gd name="T17" fmla="*/ 133 h 642"/>
              <a:gd name="T18" fmla="*/ 479 w 1998"/>
              <a:gd name="T19" fmla="*/ 204 h 642"/>
              <a:gd name="T20" fmla="*/ 462 w 1998"/>
              <a:gd name="T21" fmla="*/ 134 h 642"/>
              <a:gd name="T22" fmla="*/ 408 w 1998"/>
              <a:gd name="T23" fmla="*/ 104 h 642"/>
              <a:gd name="T24" fmla="*/ 336 w 1998"/>
              <a:gd name="T25" fmla="*/ 303 h 642"/>
              <a:gd name="T26" fmla="*/ 251 w 1998"/>
              <a:gd name="T27" fmla="*/ 301 h 642"/>
              <a:gd name="T28" fmla="*/ 191 w 1998"/>
              <a:gd name="T29" fmla="*/ 128 h 642"/>
              <a:gd name="T30" fmla="*/ 152 w 1998"/>
              <a:gd name="T31" fmla="*/ 327 h 642"/>
              <a:gd name="T32" fmla="*/ 140 w 1998"/>
              <a:gd name="T33" fmla="*/ 275 h 642"/>
              <a:gd name="T34" fmla="*/ 112 w 1998"/>
              <a:gd name="T35" fmla="*/ 212 h 642"/>
              <a:gd name="T36" fmla="*/ 90 w 1998"/>
              <a:gd name="T37" fmla="*/ 261 h 642"/>
              <a:gd name="T38" fmla="*/ 64 w 1998"/>
              <a:gd name="T39" fmla="*/ 388 h 642"/>
              <a:gd name="T40" fmla="*/ 37 w 1998"/>
              <a:gd name="T41" fmla="*/ 258 h 642"/>
              <a:gd name="T42" fmla="*/ 14 w 1998"/>
              <a:gd name="T43" fmla="*/ 259 h 642"/>
              <a:gd name="T44" fmla="*/ 1998 w 1998"/>
              <a:gd name="T45" fmla="*/ 641 h 642"/>
              <a:gd name="T46" fmla="*/ 1976 w 1998"/>
              <a:gd name="T47" fmla="*/ 211 h 642"/>
              <a:gd name="T48" fmla="*/ 1952 w 1998"/>
              <a:gd name="T49" fmla="*/ 154 h 642"/>
              <a:gd name="T50" fmla="*/ 1923 w 1998"/>
              <a:gd name="T51" fmla="*/ 211 h 642"/>
              <a:gd name="T52" fmla="*/ 1914 w 1998"/>
              <a:gd name="T53" fmla="*/ 134 h 642"/>
              <a:gd name="T54" fmla="*/ 1901 w 1998"/>
              <a:gd name="T55" fmla="*/ 88 h 642"/>
              <a:gd name="T56" fmla="*/ 1890 w 1998"/>
              <a:gd name="T57" fmla="*/ 135 h 642"/>
              <a:gd name="T58" fmla="*/ 1868 w 1998"/>
              <a:gd name="T59" fmla="*/ 150 h 642"/>
              <a:gd name="T60" fmla="*/ 1844 w 1998"/>
              <a:gd name="T61" fmla="*/ 112 h 642"/>
              <a:gd name="T62" fmla="*/ 1815 w 1998"/>
              <a:gd name="T63" fmla="*/ 68 h 642"/>
              <a:gd name="T64" fmla="*/ 1759 w 1998"/>
              <a:gd name="T65" fmla="*/ 232 h 642"/>
              <a:gd name="T66" fmla="*/ 1730 w 1998"/>
              <a:gd name="T67" fmla="*/ 240 h 642"/>
              <a:gd name="T68" fmla="*/ 1708 w 1998"/>
              <a:gd name="T69" fmla="*/ 188 h 642"/>
              <a:gd name="T70" fmla="*/ 1676 w 1998"/>
              <a:gd name="T71" fmla="*/ 240 h 642"/>
              <a:gd name="T72" fmla="*/ 1649 w 1998"/>
              <a:gd name="T73" fmla="*/ 249 h 642"/>
              <a:gd name="T74" fmla="*/ 1638 w 1998"/>
              <a:gd name="T75" fmla="*/ 216 h 642"/>
              <a:gd name="T76" fmla="*/ 1622 w 1998"/>
              <a:gd name="T77" fmla="*/ 191 h 642"/>
              <a:gd name="T78" fmla="*/ 1608 w 1998"/>
              <a:gd name="T79" fmla="*/ 216 h 642"/>
              <a:gd name="T80" fmla="*/ 1606 w 1998"/>
              <a:gd name="T81" fmla="*/ 248 h 642"/>
              <a:gd name="T82" fmla="*/ 1584 w 1998"/>
              <a:gd name="T83" fmla="*/ 266 h 642"/>
              <a:gd name="T84" fmla="*/ 1560 w 1998"/>
              <a:gd name="T85" fmla="*/ 249 h 642"/>
              <a:gd name="T86" fmla="*/ 1476 w 1998"/>
              <a:gd name="T87" fmla="*/ 93 h 642"/>
              <a:gd name="T88" fmla="*/ 1353 w 1998"/>
              <a:gd name="T89" fmla="*/ 80 h 642"/>
              <a:gd name="T90" fmla="*/ 1336 w 1998"/>
              <a:gd name="T91" fmla="*/ 45 h 642"/>
              <a:gd name="T92" fmla="*/ 1305 w 1998"/>
              <a:gd name="T93" fmla="*/ 3 h 642"/>
              <a:gd name="T94" fmla="*/ 1282 w 1998"/>
              <a:gd name="T95" fmla="*/ 45 h 642"/>
              <a:gd name="T96" fmla="*/ 1282 w 1998"/>
              <a:gd name="T97" fmla="*/ 79 h 642"/>
              <a:gd name="T98" fmla="*/ 1251 w 1998"/>
              <a:gd name="T99" fmla="*/ 44 h 642"/>
              <a:gd name="T100" fmla="*/ 1220 w 1998"/>
              <a:gd name="T101" fmla="*/ 134 h 642"/>
              <a:gd name="T102" fmla="*/ 1173 w 1998"/>
              <a:gd name="T103" fmla="*/ 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98" h="642">
                <a:moveTo>
                  <a:pt x="1173" y="0"/>
                </a:moveTo>
                <a:cubicBezTo>
                  <a:pt x="1165" y="0"/>
                  <a:pt x="1165" y="0"/>
                  <a:pt x="1165" y="0"/>
                </a:cubicBezTo>
                <a:cubicBezTo>
                  <a:pt x="1165" y="53"/>
                  <a:pt x="1165" y="53"/>
                  <a:pt x="1165" y="53"/>
                </a:cubicBezTo>
                <a:cubicBezTo>
                  <a:pt x="1128" y="86"/>
                  <a:pt x="1128" y="86"/>
                  <a:pt x="1128" y="86"/>
                </a:cubicBezTo>
                <a:cubicBezTo>
                  <a:pt x="1111" y="86"/>
                  <a:pt x="1111" y="86"/>
                  <a:pt x="1111" y="86"/>
                </a:cubicBezTo>
                <a:cubicBezTo>
                  <a:pt x="1111" y="27"/>
                  <a:pt x="1111" y="27"/>
                  <a:pt x="1111" y="27"/>
                </a:cubicBezTo>
                <a:cubicBezTo>
                  <a:pt x="1103" y="27"/>
                  <a:pt x="1103" y="27"/>
                  <a:pt x="1103" y="27"/>
                </a:cubicBezTo>
                <a:cubicBezTo>
                  <a:pt x="1103" y="88"/>
                  <a:pt x="1103" y="88"/>
                  <a:pt x="1103" y="88"/>
                </a:cubicBezTo>
                <a:cubicBezTo>
                  <a:pt x="1060" y="134"/>
                  <a:pt x="1060" y="134"/>
                  <a:pt x="1060" y="134"/>
                </a:cubicBezTo>
                <a:cubicBezTo>
                  <a:pt x="1060" y="189"/>
                  <a:pt x="1060" y="189"/>
                  <a:pt x="1060" y="189"/>
                </a:cubicBezTo>
                <a:cubicBezTo>
                  <a:pt x="1051" y="189"/>
                  <a:pt x="1051" y="189"/>
                  <a:pt x="1051" y="189"/>
                </a:cubicBezTo>
                <a:cubicBezTo>
                  <a:pt x="1051" y="218"/>
                  <a:pt x="1051" y="218"/>
                  <a:pt x="1051" y="218"/>
                </a:cubicBezTo>
                <a:cubicBezTo>
                  <a:pt x="1036" y="218"/>
                  <a:pt x="1036" y="218"/>
                  <a:pt x="1036" y="218"/>
                </a:cubicBezTo>
                <a:cubicBezTo>
                  <a:pt x="1036" y="299"/>
                  <a:pt x="1036" y="299"/>
                  <a:pt x="1036" y="299"/>
                </a:cubicBezTo>
                <a:cubicBezTo>
                  <a:pt x="1020" y="299"/>
                  <a:pt x="1020" y="299"/>
                  <a:pt x="1020" y="299"/>
                </a:cubicBezTo>
                <a:cubicBezTo>
                  <a:pt x="1020" y="217"/>
                  <a:pt x="1020" y="217"/>
                  <a:pt x="1020" y="217"/>
                </a:cubicBezTo>
                <a:cubicBezTo>
                  <a:pt x="967" y="217"/>
                  <a:pt x="967" y="217"/>
                  <a:pt x="967" y="217"/>
                </a:cubicBezTo>
                <a:cubicBezTo>
                  <a:pt x="967" y="75"/>
                  <a:pt x="967" y="75"/>
                  <a:pt x="967" y="75"/>
                </a:cubicBezTo>
                <a:cubicBezTo>
                  <a:pt x="808" y="75"/>
                  <a:pt x="808" y="75"/>
                  <a:pt x="808" y="75"/>
                </a:cubicBezTo>
                <a:cubicBezTo>
                  <a:pt x="808" y="222"/>
                  <a:pt x="808" y="222"/>
                  <a:pt x="808" y="222"/>
                </a:cubicBezTo>
                <a:cubicBezTo>
                  <a:pt x="770" y="222"/>
                  <a:pt x="770" y="222"/>
                  <a:pt x="770" y="222"/>
                </a:cubicBezTo>
                <a:cubicBezTo>
                  <a:pt x="770" y="177"/>
                  <a:pt x="770" y="177"/>
                  <a:pt x="770" y="177"/>
                </a:cubicBezTo>
                <a:cubicBezTo>
                  <a:pt x="729" y="177"/>
                  <a:pt x="729" y="177"/>
                  <a:pt x="729" y="177"/>
                </a:cubicBezTo>
                <a:cubicBezTo>
                  <a:pt x="729" y="134"/>
                  <a:pt x="729" y="134"/>
                  <a:pt x="729" y="134"/>
                </a:cubicBezTo>
                <a:cubicBezTo>
                  <a:pt x="633" y="134"/>
                  <a:pt x="633" y="134"/>
                  <a:pt x="633" y="134"/>
                </a:cubicBezTo>
                <a:cubicBezTo>
                  <a:pt x="633" y="272"/>
                  <a:pt x="633" y="272"/>
                  <a:pt x="633" y="272"/>
                </a:cubicBezTo>
                <a:cubicBezTo>
                  <a:pt x="589" y="272"/>
                  <a:pt x="589" y="272"/>
                  <a:pt x="589" y="272"/>
                </a:cubicBezTo>
                <a:cubicBezTo>
                  <a:pt x="589" y="134"/>
                  <a:pt x="589" y="134"/>
                  <a:pt x="589" y="134"/>
                </a:cubicBezTo>
                <a:cubicBezTo>
                  <a:pt x="572" y="134"/>
                  <a:pt x="572" y="134"/>
                  <a:pt x="572" y="134"/>
                </a:cubicBezTo>
                <a:cubicBezTo>
                  <a:pt x="572" y="92"/>
                  <a:pt x="572" y="92"/>
                  <a:pt x="572" y="92"/>
                </a:cubicBezTo>
                <a:cubicBezTo>
                  <a:pt x="556" y="71"/>
                  <a:pt x="556" y="71"/>
                  <a:pt x="556" y="71"/>
                </a:cubicBezTo>
                <a:cubicBezTo>
                  <a:pt x="556" y="40"/>
                  <a:pt x="556" y="40"/>
                  <a:pt x="556" y="40"/>
                </a:cubicBezTo>
                <a:cubicBezTo>
                  <a:pt x="546" y="40"/>
                  <a:pt x="546" y="40"/>
                  <a:pt x="546" y="40"/>
                </a:cubicBezTo>
                <a:cubicBezTo>
                  <a:pt x="546" y="69"/>
                  <a:pt x="546" y="69"/>
                  <a:pt x="546" y="69"/>
                </a:cubicBezTo>
                <a:cubicBezTo>
                  <a:pt x="518" y="91"/>
                  <a:pt x="518" y="91"/>
                  <a:pt x="518" y="91"/>
                </a:cubicBezTo>
                <a:cubicBezTo>
                  <a:pt x="518" y="133"/>
                  <a:pt x="518" y="133"/>
                  <a:pt x="518" y="133"/>
                </a:cubicBezTo>
                <a:cubicBezTo>
                  <a:pt x="503" y="133"/>
                  <a:pt x="503" y="133"/>
                  <a:pt x="503" y="133"/>
                </a:cubicBezTo>
                <a:cubicBezTo>
                  <a:pt x="503" y="274"/>
                  <a:pt x="503" y="274"/>
                  <a:pt x="503" y="274"/>
                </a:cubicBezTo>
                <a:cubicBezTo>
                  <a:pt x="479" y="259"/>
                  <a:pt x="479" y="259"/>
                  <a:pt x="479" y="259"/>
                </a:cubicBezTo>
                <a:cubicBezTo>
                  <a:pt x="479" y="204"/>
                  <a:pt x="479" y="204"/>
                  <a:pt x="479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0" y="264"/>
                  <a:pt x="470" y="264"/>
                  <a:pt x="470" y="264"/>
                </a:cubicBezTo>
                <a:cubicBezTo>
                  <a:pt x="462" y="264"/>
                  <a:pt x="462" y="264"/>
                  <a:pt x="462" y="264"/>
                </a:cubicBezTo>
                <a:cubicBezTo>
                  <a:pt x="462" y="134"/>
                  <a:pt x="462" y="134"/>
                  <a:pt x="462" y="134"/>
                </a:cubicBezTo>
                <a:cubicBezTo>
                  <a:pt x="424" y="103"/>
                  <a:pt x="424" y="103"/>
                  <a:pt x="424" y="103"/>
                </a:cubicBezTo>
                <a:cubicBezTo>
                  <a:pt x="424" y="27"/>
                  <a:pt x="424" y="27"/>
                  <a:pt x="424" y="27"/>
                </a:cubicBezTo>
                <a:cubicBezTo>
                  <a:pt x="408" y="27"/>
                  <a:pt x="408" y="27"/>
                  <a:pt x="408" y="27"/>
                </a:cubicBezTo>
                <a:cubicBezTo>
                  <a:pt x="408" y="104"/>
                  <a:pt x="408" y="104"/>
                  <a:pt x="408" y="104"/>
                </a:cubicBezTo>
                <a:cubicBezTo>
                  <a:pt x="369" y="135"/>
                  <a:pt x="369" y="135"/>
                  <a:pt x="369" y="135"/>
                </a:cubicBezTo>
                <a:cubicBezTo>
                  <a:pt x="369" y="277"/>
                  <a:pt x="369" y="277"/>
                  <a:pt x="369" y="277"/>
                </a:cubicBezTo>
                <a:cubicBezTo>
                  <a:pt x="352" y="303"/>
                  <a:pt x="352" y="303"/>
                  <a:pt x="352" y="303"/>
                </a:cubicBezTo>
                <a:cubicBezTo>
                  <a:pt x="336" y="303"/>
                  <a:pt x="336" y="303"/>
                  <a:pt x="336" y="303"/>
                </a:cubicBezTo>
                <a:cubicBezTo>
                  <a:pt x="336" y="272"/>
                  <a:pt x="336" y="272"/>
                  <a:pt x="336" y="272"/>
                </a:cubicBezTo>
                <a:cubicBezTo>
                  <a:pt x="282" y="272"/>
                  <a:pt x="282" y="272"/>
                  <a:pt x="282" y="272"/>
                </a:cubicBezTo>
                <a:cubicBezTo>
                  <a:pt x="282" y="301"/>
                  <a:pt x="282" y="301"/>
                  <a:pt x="282" y="301"/>
                </a:cubicBezTo>
                <a:cubicBezTo>
                  <a:pt x="251" y="301"/>
                  <a:pt x="251" y="301"/>
                  <a:pt x="251" y="301"/>
                </a:cubicBezTo>
                <a:cubicBezTo>
                  <a:pt x="251" y="389"/>
                  <a:pt x="251" y="389"/>
                  <a:pt x="251" y="389"/>
                </a:cubicBezTo>
                <a:cubicBezTo>
                  <a:pt x="231" y="389"/>
                  <a:pt x="231" y="389"/>
                  <a:pt x="231" y="389"/>
                </a:cubicBezTo>
                <a:cubicBezTo>
                  <a:pt x="231" y="128"/>
                  <a:pt x="231" y="128"/>
                  <a:pt x="231" y="128"/>
                </a:cubicBezTo>
                <a:cubicBezTo>
                  <a:pt x="191" y="128"/>
                  <a:pt x="191" y="128"/>
                  <a:pt x="191" y="128"/>
                </a:cubicBezTo>
                <a:cubicBezTo>
                  <a:pt x="191" y="437"/>
                  <a:pt x="191" y="437"/>
                  <a:pt x="191" y="437"/>
                </a:cubicBezTo>
                <a:cubicBezTo>
                  <a:pt x="184" y="437"/>
                  <a:pt x="184" y="437"/>
                  <a:pt x="184" y="437"/>
                </a:cubicBezTo>
                <a:cubicBezTo>
                  <a:pt x="184" y="327"/>
                  <a:pt x="184" y="327"/>
                  <a:pt x="184" y="327"/>
                </a:cubicBezTo>
                <a:cubicBezTo>
                  <a:pt x="152" y="327"/>
                  <a:pt x="152" y="327"/>
                  <a:pt x="152" y="327"/>
                </a:cubicBezTo>
                <a:cubicBezTo>
                  <a:pt x="152" y="299"/>
                  <a:pt x="152" y="299"/>
                  <a:pt x="152" y="299"/>
                </a:cubicBezTo>
                <a:cubicBezTo>
                  <a:pt x="140" y="299"/>
                  <a:pt x="140" y="299"/>
                  <a:pt x="140" y="299"/>
                </a:cubicBezTo>
                <a:cubicBezTo>
                  <a:pt x="140" y="292"/>
                  <a:pt x="140" y="292"/>
                  <a:pt x="140" y="292"/>
                </a:cubicBezTo>
                <a:cubicBezTo>
                  <a:pt x="140" y="275"/>
                  <a:pt x="140" y="275"/>
                  <a:pt x="140" y="275"/>
                </a:cubicBezTo>
                <a:cubicBezTo>
                  <a:pt x="130" y="261"/>
                  <a:pt x="130" y="261"/>
                  <a:pt x="130" y="261"/>
                </a:cubicBezTo>
                <a:cubicBezTo>
                  <a:pt x="115" y="261"/>
                  <a:pt x="115" y="261"/>
                  <a:pt x="115" y="261"/>
                </a:cubicBezTo>
                <a:cubicBezTo>
                  <a:pt x="115" y="215"/>
                  <a:pt x="115" y="215"/>
                  <a:pt x="115" y="215"/>
                </a:cubicBezTo>
                <a:cubicBezTo>
                  <a:pt x="115" y="214"/>
                  <a:pt x="114" y="212"/>
                  <a:pt x="112" y="212"/>
                </a:cubicBezTo>
                <a:cubicBezTo>
                  <a:pt x="108" y="212"/>
                  <a:pt x="108" y="212"/>
                  <a:pt x="108" y="212"/>
                </a:cubicBezTo>
                <a:cubicBezTo>
                  <a:pt x="106" y="212"/>
                  <a:pt x="105" y="214"/>
                  <a:pt x="105" y="215"/>
                </a:cubicBezTo>
                <a:cubicBezTo>
                  <a:pt x="105" y="261"/>
                  <a:pt x="105" y="261"/>
                  <a:pt x="105" y="261"/>
                </a:cubicBezTo>
                <a:cubicBezTo>
                  <a:pt x="90" y="261"/>
                  <a:pt x="90" y="261"/>
                  <a:pt x="90" y="261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92"/>
                  <a:pt x="80" y="292"/>
                  <a:pt x="80" y="292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64" y="388"/>
                  <a:pt x="64" y="388"/>
                  <a:pt x="64" y="388"/>
                </a:cubicBezTo>
                <a:cubicBezTo>
                  <a:pt x="64" y="302"/>
                  <a:pt x="64" y="302"/>
                  <a:pt x="64" y="302"/>
                </a:cubicBezTo>
                <a:cubicBezTo>
                  <a:pt x="46" y="302"/>
                  <a:pt x="46" y="302"/>
                  <a:pt x="46" y="302"/>
                </a:cubicBezTo>
                <a:cubicBezTo>
                  <a:pt x="46" y="258"/>
                  <a:pt x="46" y="258"/>
                  <a:pt x="46" y="258"/>
                </a:cubicBezTo>
                <a:cubicBezTo>
                  <a:pt x="37" y="258"/>
                  <a:pt x="37" y="258"/>
                  <a:pt x="37" y="258"/>
                </a:cubicBezTo>
                <a:cubicBezTo>
                  <a:pt x="37" y="227"/>
                  <a:pt x="37" y="227"/>
                  <a:pt x="37" y="227"/>
                </a:cubicBezTo>
                <a:cubicBezTo>
                  <a:pt x="25" y="227"/>
                  <a:pt x="25" y="227"/>
                  <a:pt x="25" y="227"/>
                </a:cubicBezTo>
                <a:cubicBezTo>
                  <a:pt x="25" y="259"/>
                  <a:pt x="25" y="259"/>
                  <a:pt x="25" y="259"/>
                </a:cubicBezTo>
                <a:cubicBezTo>
                  <a:pt x="14" y="259"/>
                  <a:pt x="14" y="259"/>
                  <a:pt x="14" y="259"/>
                </a:cubicBezTo>
                <a:cubicBezTo>
                  <a:pt x="14" y="298"/>
                  <a:pt x="14" y="298"/>
                  <a:pt x="14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642"/>
                  <a:pt x="0" y="642"/>
                  <a:pt x="0" y="642"/>
                </a:cubicBezTo>
                <a:cubicBezTo>
                  <a:pt x="1998" y="641"/>
                  <a:pt x="1998" y="641"/>
                  <a:pt x="1998" y="641"/>
                </a:cubicBezTo>
                <a:cubicBezTo>
                  <a:pt x="1998" y="124"/>
                  <a:pt x="1998" y="124"/>
                  <a:pt x="1998" y="124"/>
                </a:cubicBezTo>
                <a:cubicBezTo>
                  <a:pt x="1998" y="117"/>
                  <a:pt x="1993" y="112"/>
                  <a:pt x="1987" y="112"/>
                </a:cubicBezTo>
                <a:cubicBezTo>
                  <a:pt x="1981" y="112"/>
                  <a:pt x="1976" y="117"/>
                  <a:pt x="1976" y="124"/>
                </a:cubicBezTo>
                <a:cubicBezTo>
                  <a:pt x="1976" y="211"/>
                  <a:pt x="1976" y="211"/>
                  <a:pt x="1976" y="211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58"/>
                  <a:pt x="1955" y="158"/>
                  <a:pt x="1955" y="158"/>
                </a:cubicBezTo>
                <a:cubicBezTo>
                  <a:pt x="1955" y="156"/>
                  <a:pt x="1954" y="154"/>
                  <a:pt x="1952" y="154"/>
                </a:cubicBezTo>
                <a:cubicBezTo>
                  <a:pt x="1943" y="154"/>
                  <a:pt x="1943" y="154"/>
                  <a:pt x="1943" y="154"/>
                </a:cubicBezTo>
                <a:cubicBezTo>
                  <a:pt x="1941" y="154"/>
                  <a:pt x="1940" y="156"/>
                  <a:pt x="1940" y="158"/>
                </a:cubicBezTo>
                <a:cubicBezTo>
                  <a:pt x="1940" y="193"/>
                  <a:pt x="1940" y="193"/>
                  <a:pt x="1940" y="193"/>
                </a:cubicBezTo>
                <a:cubicBezTo>
                  <a:pt x="1923" y="211"/>
                  <a:pt x="1923" y="211"/>
                  <a:pt x="1923" y="211"/>
                </a:cubicBezTo>
                <a:cubicBezTo>
                  <a:pt x="1923" y="143"/>
                  <a:pt x="1923" y="143"/>
                  <a:pt x="1923" y="143"/>
                </a:cubicBezTo>
                <a:cubicBezTo>
                  <a:pt x="1923" y="143"/>
                  <a:pt x="1922" y="142"/>
                  <a:pt x="1922" y="141"/>
                </a:cubicBezTo>
                <a:cubicBezTo>
                  <a:pt x="1916" y="135"/>
                  <a:pt x="1916" y="135"/>
                  <a:pt x="1916" y="135"/>
                </a:cubicBezTo>
                <a:cubicBezTo>
                  <a:pt x="1916" y="135"/>
                  <a:pt x="1915" y="134"/>
                  <a:pt x="1914" y="134"/>
                </a:cubicBezTo>
                <a:cubicBezTo>
                  <a:pt x="1906" y="134"/>
                  <a:pt x="1906" y="134"/>
                  <a:pt x="1906" y="134"/>
                </a:cubicBezTo>
                <a:cubicBezTo>
                  <a:pt x="1906" y="90"/>
                  <a:pt x="1906" y="90"/>
                  <a:pt x="1906" y="90"/>
                </a:cubicBezTo>
                <a:cubicBezTo>
                  <a:pt x="1906" y="89"/>
                  <a:pt x="1905" y="88"/>
                  <a:pt x="1905" y="88"/>
                </a:cubicBezTo>
                <a:cubicBezTo>
                  <a:pt x="1901" y="88"/>
                  <a:pt x="1901" y="88"/>
                  <a:pt x="1901" y="88"/>
                </a:cubicBezTo>
                <a:cubicBezTo>
                  <a:pt x="1900" y="88"/>
                  <a:pt x="1899" y="89"/>
                  <a:pt x="1899" y="90"/>
                </a:cubicBezTo>
                <a:cubicBezTo>
                  <a:pt x="1899" y="134"/>
                  <a:pt x="1899" y="134"/>
                  <a:pt x="1899" y="134"/>
                </a:cubicBezTo>
                <a:cubicBezTo>
                  <a:pt x="1892" y="134"/>
                  <a:pt x="1892" y="134"/>
                  <a:pt x="1892" y="134"/>
                </a:cubicBezTo>
                <a:cubicBezTo>
                  <a:pt x="1891" y="134"/>
                  <a:pt x="1890" y="135"/>
                  <a:pt x="1890" y="135"/>
                </a:cubicBezTo>
                <a:cubicBezTo>
                  <a:pt x="1885" y="141"/>
                  <a:pt x="1885" y="141"/>
                  <a:pt x="1885" y="141"/>
                </a:cubicBezTo>
                <a:cubicBezTo>
                  <a:pt x="1884" y="142"/>
                  <a:pt x="1884" y="143"/>
                  <a:pt x="1884" y="144"/>
                </a:cubicBezTo>
                <a:cubicBezTo>
                  <a:pt x="1884" y="179"/>
                  <a:pt x="1884" y="179"/>
                  <a:pt x="1884" y="179"/>
                </a:cubicBezTo>
                <a:cubicBezTo>
                  <a:pt x="1868" y="150"/>
                  <a:pt x="1868" y="150"/>
                  <a:pt x="1868" y="150"/>
                </a:cubicBezTo>
                <a:cubicBezTo>
                  <a:pt x="1868" y="148"/>
                  <a:pt x="1866" y="148"/>
                  <a:pt x="1865" y="148"/>
                </a:cubicBezTo>
                <a:cubicBezTo>
                  <a:pt x="1858" y="148"/>
                  <a:pt x="1858" y="148"/>
                  <a:pt x="1858" y="148"/>
                </a:cubicBezTo>
                <a:cubicBezTo>
                  <a:pt x="1858" y="112"/>
                  <a:pt x="1858" y="112"/>
                  <a:pt x="1858" y="112"/>
                </a:cubicBezTo>
                <a:cubicBezTo>
                  <a:pt x="1844" y="112"/>
                  <a:pt x="1844" y="112"/>
                  <a:pt x="1844" y="112"/>
                </a:cubicBezTo>
                <a:cubicBezTo>
                  <a:pt x="1844" y="141"/>
                  <a:pt x="1844" y="141"/>
                  <a:pt x="1844" y="141"/>
                </a:cubicBezTo>
                <a:cubicBezTo>
                  <a:pt x="1823" y="141"/>
                  <a:pt x="1823" y="141"/>
                  <a:pt x="1823" y="141"/>
                </a:cubicBezTo>
                <a:cubicBezTo>
                  <a:pt x="1823" y="68"/>
                  <a:pt x="1823" y="68"/>
                  <a:pt x="1823" y="68"/>
                </a:cubicBezTo>
                <a:cubicBezTo>
                  <a:pt x="1815" y="68"/>
                  <a:pt x="1815" y="68"/>
                  <a:pt x="1815" y="68"/>
                </a:cubicBezTo>
                <a:cubicBezTo>
                  <a:pt x="1815" y="141"/>
                  <a:pt x="1815" y="141"/>
                  <a:pt x="1815" y="141"/>
                </a:cubicBezTo>
                <a:cubicBezTo>
                  <a:pt x="1776" y="141"/>
                  <a:pt x="1776" y="141"/>
                  <a:pt x="1776" y="141"/>
                </a:cubicBezTo>
                <a:cubicBezTo>
                  <a:pt x="1759" y="163"/>
                  <a:pt x="1759" y="163"/>
                  <a:pt x="1759" y="163"/>
                </a:cubicBezTo>
                <a:cubicBezTo>
                  <a:pt x="1759" y="232"/>
                  <a:pt x="1759" y="232"/>
                  <a:pt x="1759" y="232"/>
                </a:cubicBezTo>
                <a:cubicBezTo>
                  <a:pt x="1747" y="232"/>
                  <a:pt x="1747" y="232"/>
                  <a:pt x="1747" y="232"/>
                </a:cubicBezTo>
                <a:cubicBezTo>
                  <a:pt x="1747" y="199"/>
                  <a:pt x="1747" y="199"/>
                  <a:pt x="1747" y="199"/>
                </a:cubicBezTo>
                <a:cubicBezTo>
                  <a:pt x="1730" y="199"/>
                  <a:pt x="1730" y="199"/>
                  <a:pt x="1730" y="199"/>
                </a:cubicBezTo>
                <a:cubicBezTo>
                  <a:pt x="1730" y="240"/>
                  <a:pt x="1730" y="240"/>
                  <a:pt x="1730" y="240"/>
                </a:cubicBezTo>
                <a:cubicBezTo>
                  <a:pt x="1722" y="240"/>
                  <a:pt x="1722" y="240"/>
                  <a:pt x="1722" y="240"/>
                </a:cubicBezTo>
                <a:cubicBezTo>
                  <a:pt x="1714" y="225"/>
                  <a:pt x="1714" y="225"/>
                  <a:pt x="1714" y="225"/>
                </a:cubicBezTo>
                <a:cubicBezTo>
                  <a:pt x="1708" y="225"/>
                  <a:pt x="1708" y="225"/>
                  <a:pt x="1708" y="225"/>
                </a:cubicBezTo>
                <a:cubicBezTo>
                  <a:pt x="1708" y="188"/>
                  <a:pt x="1708" y="188"/>
                  <a:pt x="1708" y="188"/>
                </a:cubicBezTo>
                <a:cubicBezTo>
                  <a:pt x="1699" y="188"/>
                  <a:pt x="1699" y="188"/>
                  <a:pt x="1699" y="188"/>
                </a:cubicBezTo>
                <a:cubicBezTo>
                  <a:pt x="1699" y="225"/>
                  <a:pt x="1699" y="225"/>
                  <a:pt x="1699" y="225"/>
                </a:cubicBezTo>
                <a:cubicBezTo>
                  <a:pt x="1693" y="225"/>
                  <a:pt x="1693" y="225"/>
                  <a:pt x="1693" y="225"/>
                </a:cubicBezTo>
                <a:cubicBezTo>
                  <a:pt x="1676" y="240"/>
                  <a:pt x="1676" y="240"/>
                  <a:pt x="1676" y="240"/>
                </a:cubicBezTo>
                <a:cubicBezTo>
                  <a:pt x="1676" y="292"/>
                  <a:pt x="1676" y="292"/>
                  <a:pt x="1676" y="292"/>
                </a:cubicBezTo>
                <a:cubicBezTo>
                  <a:pt x="1676" y="414"/>
                  <a:pt x="1676" y="414"/>
                  <a:pt x="1676" y="414"/>
                </a:cubicBezTo>
                <a:cubicBezTo>
                  <a:pt x="1649" y="414"/>
                  <a:pt x="1649" y="414"/>
                  <a:pt x="1649" y="414"/>
                </a:cubicBezTo>
                <a:cubicBezTo>
                  <a:pt x="1649" y="249"/>
                  <a:pt x="1649" y="249"/>
                  <a:pt x="1649" y="249"/>
                </a:cubicBezTo>
                <a:cubicBezTo>
                  <a:pt x="1631" y="249"/>
                  <a:pt x="1631" y="249"/>
                  <a:pt x="1631" y="249"/>
                </a:cubicBezTo>
                <a:cubicBezTo>
                  <a:pt x="1631" y="224"/>
                  <a:pt x="1631" y="224"/>
                  <a:pt x="1631" y="224"/>
                </a:cubicBezTo>
                <a:cubicBezTo>
                  <a:pt x="1638" y="224"/>
                  <a:pt x="1638" y="224"/>
                  <a:pt x="1638" y="224"/>
                </a:cubicBezTo>
                <a:cubicBezTo>
                  <a:pt x="1638" y="216"/>
                  <a:pt x="1638" y="216"/>
                  <a:pt x="1638" y="216"/>
                </a:cubicBezTo>
                <a:cubicBezTo>
                  <a:pt x="1631" y="216"/>
                  <a:pt x="1631" y="216"/>
                  <a:pt x="1631" y="216"/>
                </a:cubicBezTo>
                <a:cubicBezTo>
                  <a:pt x="1631" y="208"/>
                  <a:pt x="1631" y="208"/>
                  <a:pt x="1631" y="208"/>
                </a:cubicBezTo>
                <a:cubicBezTo>
                  <a:pt x="1622" y="208"/>
                  <a:pt x="1622" y="208"/>
                  <a:pt x="1622" y="208"/>
                </a:cubicBezTo>
                <a:cubicBezTo>
                  <a:pt x="1622" y="191"/>
                  <a:pt x="1622" y="191"/>
                  <a:pt x="1622" y="191"/>
                </a:cubicBezTo>
                <a:cubicBezTo>
                  <a:pt x="1614" y="191"/>
                  <a:pt x="1614" y="191"/>
                  <a:pt x="1614" y="191"/>
                </a:cubicBezTo>
                <a:cubicBezTo>
                  <a:pt x="1614" y="208"/>
                  <a:pt x="1614" y="208"/>
                  <a:pt x="1614" y="208"/>
                </a:cubicBezTo>
                <a:cubicBezTo>
                  <a:pt x="1608" y="208"/>
                  <a:pt x="1608" y="208"/>
                  <a:pt x="1608" y="208"/>
                </a:cubicBezTo>
                <a:cubicBezTo>
                  <a:pt x="1608" y="216"/>
                  <a:pt x="1608" y="216"/>
                  <a:pt x="1608" y="216"/>
                </a:cubicBezTo>
                <a:cubicBezTo>
                  <a:pt x="1599" y="216"/>
                  <a:pt x="1599" y="216"/>
                  <a:pt x="1599" y="216"/>
                </a:cubicBezTo>
                <a:cubicBezTo>
                  <a:pt x="1599" y="224"/>
                  <a:pt x="1599" y="224"/>
                  <a:pt x="1599" y="224"/>
                </a:cubicBezTo>
                <a:cubicBezTo>
                  <a:pt x="1606" y="224"/>
                  <a:pt x="1606" y="224"/>
                  <a:pt x="1606" y="224"/>
                </a:cubicBezTo>
                <a:cubicBezTo>
                  <a:pt x="1606" y="248"/>
                  <a:pt x="1606" y="248"/>
                  <a:pt x="1606" y="248"/>
                </a:cubicBezTo>
                <a:cubicBezTo>
                  <a:pt x="1592" y="248"/>
                  <a:pt x="1592" y="248"/>
                  <a:pt x="1592" y="248"/>
                </a:cubicBezTo>
                <a:cubicBezTo>
                  <a:pt x="1592" y="341"/>
                  <a:pt x="1592" y="341"/>
                  <a:pt x="1592" y="341"/>
                </a:cubicBezTo>
                <a:cubicBezTo>
                  <a:pt x="1584" y="341"/>
                  <a:pt x="1584" y="341"/>
                  <a:pt x="1584" y="341"/>
                </a:cubicBezTo>
                <a:cubicBezTo>
                  <a:pt x="1584" y="266"/>
                  <a:pt x="1584" y="266"/>
                  <a:pt x="1584" y="266"/>
                </a:cubicBezTo>
                <a:cubicBezTo>
                  <a:pt x="1568" y="255"/>
                  <a:pt x="1568" y="255"/>
                  <a:pt x="1568" y="255"/>
                </a:cubicBezTo>
                <a:cubicBezTo>
                  <a:pt x="1568" y="226"/>
                  <a:pt x="1568" y="226"/>
                  <a:pt x="1568" y="226"/>
                </a:cubicBezTo>
                <a:cubicBezTo>
                  <a:pt x="1560" y="226"/>
                  <a:pt x="1560" y="226"/>
                  <a:pt x="1560" y="226"/>
                </a:cubicBezTo>
                <a:cubicBezTo>
                  <a:pt x="1560" y="249"/>
                  <a:pt x="1560" y="249"/>
                  <a:pt x="1560" y="249"/>
                </a:cubicBezTo>
                <a:cubicBezTo>
                  <a:pt x="1521" y="249"/>
                  <a:pt x="1521" y="249"/>
                  <a:pt x="1521" y="249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476" y="135"/>
                  <a:pt x="1476" y="135"/>
                  <a:pt x="1476" y="135"/>
                </a:cubicBezTo>
                <a:cubicBezTo>
                  <a:pt x="1476" y="93"/>
                  <a:pt x="1476" y="93"/>
                  <a:pt x="1476" y="93"/>
                </a:cubicBezTo>
                <a:cubicBezTo>
                  <a:pt x="1383" y="93"/>
                  <a:pt x="1383" y="93"/>
                  <a:pt x="1383" y="93"/>
                </a:cubicBezTo>
                <a:cubicBezTo>
                  <a:pt x="1383" y="133"/>
                  <a:pt x="1383" y="133"/>
                  <a:pt x="1383" y="133"/>
                </a:cubicBezTo>
                <a:cubicBezTo>
                  <a:pt x="1353" y="133"/>
                  <a:pt x="1353" y="133"/>
                  <a:pt x="1353" y="133"/>
                </a:cubicBezTo>
                <a:cubicBezTo>
                  <a:pt x="1353" y="80"/>
                  <a:pt x="1353" y="80"/>
                  <a:pt x="1353" y="80"/>
                </a:cubicBezTo>
                <a:cubicBezTo>
                  <a:pt x="1321" y="80"/>
                  <a:pt x="1321" y="80"/>
                  <a:pt x="1321" y="80"/>
                </a:cubicBezTo>
                <a:cubicBezTo>
                  <a:pt x="1321" y="52"/>
                  <a:pt x="1321" y="52"/>
                  <a:pt x="1321" y="52"/>
                </a:cubicBezTo>
                <a:cubicBezTo>
                  <a:pt x="1336" y="52"/>
                  <a:pt x="1336" y="52"/>
                  <a:pt x="1336" y="52"/>
                </a:cubicBezTo>
                <a:cubicBezTo>
                  <a:pt x="1336" y="45"/>
                  <a:pt x="1336" y="45"/>
                  <a:pt x="1336" y="45"/>
                </a:cubicBezTo>
                <a:cubicBezTo>
                  <a:pt x="1321" y="45"/>
                  <a:pt x="1321" y="45"/>
                  <a:pt x="1321" y="45"/>
                </a:cubicBezTo>
                <a:cubicBezTo>
                  <a:pt x="1321" y="20"/>
                  <a:pt x="1321" y="20"/>
                  <a:pt x="1321" y="20"/>
                </a:cubicBezTo>
                <a:cubicBezTo>
                  <a:pt x="1305" y="20"/>
                  <a:pt x="1305" y="20"/>
                  <a:pt x="1305" y="20"/>
                </a:cubicBezTo>
                <a:cubicBezTo>
                  <a:pt x="1305" y="3"/>
                  <a:pt x="1305" y="3"/>
                  <a:pt x="1305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8" y="20"/>
                  <a:pt x="1298" y="20"/>
                  <a:pt x="1298" y="20"/>
                </a:cubicBezTo>
                <a:cubicBezTo>
                  <a:pt x="1282" y="20"/>
                  <a:pt x="1282" y="20"/>
                  <a:pt x="1282" y="20"/>
                </a:cubicBezTo>
                <a:cubicBezTo>
                  <a:pt x="1282" y="45"/>
                  <a:pt x="1282" y="45"/>
                  <a:pt x="1282" y="45"/>
                </a:cubicBezTo>
                <a:cubicBezTo>
                  <a:pt x="1267" y="45"/>
                  <a:pt x="1267" y="45"/>
                  <a:pt x="1267" y="45"/>
                </a:cubicBezTo>
                <a:cubicBezTo>
                  <a:pt x="1267" y="53"/>
                  <a:pt x="1267" y="53"/>
                  <a:pt x="1267" y="53"/>
                </a:cubicBezTo>
                <a:cubicBezTo>
                  <a:pt x="1282" y="53"/>
                  <a:pt x="1282" y="53"/>
                  <a:pt x="1282" y="53"/>
                </a:cubicBezTo>
                <a:cubicBezTo>
                  <a:pt x="1282" y="79"/>
                  <a:pt x="1282" y="79"/>
                  <a:pt x="1282" y="79"/>
                </a:cubicBezTo>
                <a:cubicBezTo>
                  <a:pt x="1261" y="79"/>
                  <a:pt x="1261" y="79"/>
                  <a:pt x="1261" y="79"/>
                </a:cubicBezTo>
                <a:cubicBezTo>
                  <a:pt x="1261" y="68"/>
                  <a:pt x="1261" y="68"/>
                  <a:pt x="1261" y="68"/>
                </a:cubicBezTo>
                <a:cubicBezTo>
                  <a:pt x="1251" y="68"/>
                  <a:pt x="1251" y="68"/>
                  <a:pt x="1251" y="68"/>
                </a:cubicBezTo>
                <a:cubicBezTo>
                  <a:pt x="1251" y="44"/>
                  <a:pt x="1251" y="44"/>
                  <a:pt x="1251" y="44"/>
                </a:cubicBezTo>
                <a:cubicBezTo>
                  <a:pt x="1228" y="44"/>
                  <a:pt x="1228" y="44"/>
                  <a:pt x="1228" y="44"/>
                </a:cubicBezTo>
                <a:cubicBezTo>
                  <a:pt x="1228" y="76"/>
                  <a:pt x="1228" y="76"/>
                  <a:pt x="1228" y="76"/>
                </a:cubicBezTo>
                <a:cubicBezTo>
                  <a:pt x="1220" y="76"/>
                  <a:pt x="1220" y="76"/>
                  <a:pt x="1220" y="76"/>
                </a:cubicBezTo>
                <a:cubicBezTo>
                  <a:pt x="1220" y="134"/>
                  <a:pt x="1220" y="134"/>
                  <a:pt x="1220" y="134"/>
                </a:cubicBezTo>
                <a:cubicBezTo>
                  <a:pt x="1205" y="134"/>
                  <a:pt x="1205" y="134"/>
                  <a:pt x="1205" y="134"/>
                </a:cubicBezTo>
                <a:cubicBezTo>
                  <a:pt x="1205" y="89"/>
                  <a:pt x="1205" y="89"/>
                  <a:pt x="1205" y="89"/>
                </a:cubicBezTo>
                <a:cubicBezTo>
                  <a:pt x="1173" y="50"/>
                  <a:pt x="1173" y="50"/>
                  <a:pt x="1173" y="50"/>
                </a:cubicBezTo>
                <a:cubicBezTo>
                  <a:pt x="1173" y="0"/>
                  <a:pt x="1173" y="0"/>
                  <a:pt x="1173" y="0"/>
                </a:cubicBezTo>
              </a:path>
            </a:pathLst>
          </a:custGeom>
          <a:solidFill>
            <a:srgbClr val="002060">
              <a:alpha val="6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/>
            <a:endParaRPr sz="1350"/>
          </a:p>
        </p:txBody>
      </p:sp>
      <p:pic>
        <p:nvPicPr>
          <p:cNvPr id="11" name="Picture 2" descr="C:\Users\wangyanming\Desktop\未标题-1-08.png"/>
          <p:cNvPicPr>
            <a:picLocks noChangeAspect="1"/>
          </p:cNvPicPr>
          <p:nvPr/>
        </p:nvPicPr>
        <p:blipFill>
          <a:blip r:embed="rId1"/>
          <a:srcRect t="-87500" b="-87500"/>
          <a:stretch>
            <a:fillRect/>
          </a:stretch>
        </p:blipFill>
        <p:spPr>
          <a:xfrm>
            <a:off x="19050" y="857421"/>
            <a:ext cx="12192000" cy="551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" name="文本框 103"/>
          <p:cNvSpPr txBox="1"/>
          <p:nvPr>
            <p:custDataLst>
              <p:tags r:id="rId2"/>
            </p:custDataLst>
          </p:nvPr>
        </p:nvSpPr>
        <p:spPr>
          <a:xfrm>
            <a:off x="358775" y="1309370"/>
            <a:ext cx="3063875" cy="26149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消息免打扰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设置：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一级：操作系统控制应用消息通知；（最高级）</a:t>
            </a:r>
            <a:endParaRPr lang="zh-CN" altLang="en-US" dirty="0">
              <a:solidFill>
                <a:schemeClr val="bg1">
                  <a:lumMod val="6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二级：应用整体配置消息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通知；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三级：消息单独配置（消息</a:t>
            </a:r>
            <a:endParaRPr lang="zh-CN" altLang="en-US" dirty="0">
              <a:solidFill>
                <a:schemeClr val="bg1">
                  <a:lumMod val="6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中心以及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IM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消息配置）；</a:t>
            </a:r>
            <a:endParaRPr lang="zh-CN" altLang="en-US" dirty="0">
              <a:solidFill>
                <a:schemeClr val="bg1">
                  <a:lumMod val="6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79755" y="298450"/>
            <a:ext cx="10708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zh-CN" altLang="en-US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消息</a:t>
            </a:r>
            <a:r>
              <a:rPr lang="zh-CN" altLang="en-US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中心</a:t>
            </a:r>
            <a:endParaRPr lang="zh-CN" altLang="en-US" sz="2400" b="1" spc="300">
              <a:solidFill>
                <a:srgbClr val="008543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429635" y="1675765"/>
            <a:ext cx="5332095" cy="45294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954520" y="1675765"/>
            <a:ext cx="5173980" cy="452945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5751830" y="2328545"/>
            <a:ext cx="1708785" cy="3867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+mj-ea"/>
              <a:buNone/>
            </a:pPr>
            <a:r>
              <a:rPr lang="en-US" altLang="zh-CN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Windows</a:t>
            </a:r>
            <a:r>
              <a:rPr lang="zh-CN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：</a:t>
            </a:r>
            <a:endParaRPr lang="zh-CN" altLang="en-US" b="1" dirty="0">
              <a:solidFill>
                <a:schemeClr val="tx2">
                  <a:lumMod val="60000"/>
                  <a:lumOff val="40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9789795" y="2328545"/>
            <a:ext cx="1708785" cy="3867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+mj-ea"/>
              <a:buNone/>
            </a:pPr>
            <a:r>
              <a:rPr lang="en-US" altLang="zh-CN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Macos</a:t>
            </a:r>
            <a:r>
              <a:rPr lang="zh-CN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：</a:t>
            </a:r>
            <a:endParaRPr lang="zh-CN" altLang="en-US" b="1" dirty="0">
              <a:solidFill>
                <a:schemeClr val="tx2">
                  <a:lumMod val="60000"/>
                  <a:lumOff val="40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pic>
        <p:nvPicPr>
          <p:cNvPr id="43" name="图片 1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458845" y="1675765"/>
            <a:ext cx="8670290" cy="4850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458210" y="956310"/>
            <a:ext cx="8670290" cy="5676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9" name="íş1íḑè"/>
          <p:cNvSpPr/>
          <p:nvPr/>
        </p:nvSpPr>
        <p:spPr bwMode="auto">
          <a:xfrm>
            <a:off x="19050" y="4596765"/>
            <a:ext cx="12109450" cy="2261235"/>
          </a:xfrm>
          <a:custGeom>
            <a:avLst/>
            <a:gdLst>
              <a:gd name="T0" fmla="*/ 1128 w 1998"/>
              <a:gd name="T1" fmla="*/ 86 h 642"/>
              <a:gd name="T2" fmla="*/ 1103 w 1998"/>
              <a:gd name="T3" fmla="*/ 88 h 642"/>
              <a:gd name="T4" fmla="*/ 1051 w 1998"/>
              <a:gd name="T5" fmla="*/ 218 h 642"/>
              <a:gd name="T6" fmla="*/ 1020 w 1998"/>
              <a:gd name="T7" fmla="*/ 217 h 642"/>
              <a:gd name="T8" fmla="*/ 808 w 1998"/>
              <a:gd name="T9" fmla="*/ 222 h 642"/>
              <a:gd name="T10" fmla="*/ 729 w 1998"/>
              <a:gd name="T11" fmla="*/ 134 h 642"/>
              <a:gd name="T12" fmla="*/ 589 w 1998"/>
              <a:gd name="T13" fmla="*/ 134 h 642"/>
              <a:gd name="T14" fmla="*/ 556 w 1998"/>
              <a:gd name="T15" fmla="*/ 40 h 642"/>
              <a:gd name="T16" fmla="*/ 518 w 1998"/>
              <a:gd name="T17" fmla="*/ 133 h 642"/>
              <a:gd name="T18" fmla="*/ 479 w 1998"/>
              <a:gd name="T19" fmla="*/ 204 h 642"/>
              <a:gd name="T20" fmla="*/ 462 w 1998"/>
              <a:gd name="T21" fmla="*/ 134 h 642"/>
              <a:gd name="T22" fmla="*/ 408 w 1998"/>
              <a:gd name="T23" fmla="*/ 104 h 642"/>
              <a:gd name="T24" fmla="*/ 336 w 1998"/>
              <a:gd name="T25" fmla="*/ 303 h 642"/>
              <a:gd name="T26" fmla="*/ 251 w 1998"/>
              <a:gd name="T27" fmla="*/ 301 h 642"/>
              <a:gd name="T28" fmla="*/ 191 w 1998"/>
              <a:gd name="T29" fmla="*/ 128 h 642"/>
              <a:gd name="T30" fmla="*/ 152 w 1998"/>
              <a:gd name="T31" fmla="*/ 327 h 642"/>
              <a:gd name="T32" fmla="*/ 140 w 1998"/>
              <a:gd name="T33" fmla="*/ 275 h 642"/>
              <a:gd name="T34" fmla="*/ 112 w 1998"/>
              <a:gd name="T35" fmla="*/ 212 h 642"/>
              <a:gd name="T36" fmla="*/ 90 w 1998"/>
              <a:gd name="T37" fmla="*/ 261 h 642"/>
              <a:gd name="T38" fmla="*/ 64 w 1998"/>
              <a:gd name="T39" fmla="*/ 388 h 642"/>
              <a:gd name="T40" fmla="*/ 37 w 1998"/>
              <a:gd name="T41" fmla="*/ 258 h 642"/>
              <a:gd name="T42" fmla="*/ 14 w 1998"/>
              <a:gd name="T43" fmla="*/ 259 h 642"/>
              <a:gd name="T44" fmla="*/ 1998 w 1998"/>
              <a:gd name="T45" fmla="*/ 641 h 642"/>
              <a:gd name="T46" fmla="*/ 1976 w 1998"/>
              <a:gd name="T47" fmla="*/ 211 h 642"/>
              <a:gd name="T48" fmla="*/ 1952 w 1998"/>
              <a:gd name="T49" fmla="*/ 154 h 642"/>
              <a:gd name="T50" fmla="*/ 1923 w 1998"/>
              <a:gd name="T51" fmla="*/ 211 h 642"/>
              <a:gd name="T52" fmla="*/ 1914 w 1998"/>
              <a:gd name="T53" fmla="*/ 134 h 642"/>
              <a:gd name="T54" fmla="*/ 1901 w 1998"/>
              <a:gd name="T55" fmla="*/ 88 h 642"/>
              <a:gd name="T56" fmla="*/ 1890 w 1998"/>
              <a:gd name="T57" fmla="*/ 135 h 642"/>
              <a:gd name="T58" fmla="*/ 1868 w 1998"/>
              <a:gd name="T59" fmla="*/ 150 h 642"/>
              <a:gd name="T60" fmla="*/ 1844 w 1998"/>
              <a:gd name="T61" fmla="*/ 112 h 642"/>
              <a:gd name="T62" fmla="*/ 1815 w 1998"/>
              <a:gd name="T63" fmla="*/ 68 h 642"/>
              <a:gd name="T64" fmla="*/ 1759 w 1998"/>
              <a:gd name="T65" fmla="*/ 232 h 642"/>
              <a:gd name="T66" fmla="*/ 1730 w 1998"/>
              <a:gd name="T67" fmla="*/ 240 h 642"/>
              <a:gd name="T68" fmla="*/ 1708 w 1998"/>
              <a:gd name="T69" fmla="*/ 188 h 642"/>
              <a:gd name="T70" fmla="*/ 1676 w 1998"/>
              <a:gd name="T71" fmla="*/ 240 h 642"/>
              <a:gd name="T72" fmla="*/ 1649 w 1998"/>
              <a:gd name="T73" fmla="*/ 249 h 642"/>
              <a:gd name="T74" fmla="*/ 1638 w 1998"/>
              <a:gd name="T75" fmla="*/ 216 h 642"/>
              <a:gd name="T76" fmla="*/ 1622 w 1998"/>
              <a:gd name="T77" fmla="*/ 191 h 642"/>
              <a:gd name="T78" fmla="*/ 1608 w 1998"/>
              <a:gd name="T79" fmla="*/ 216 h 642"/>
              <a:gd name="T80" fmla="*/ 1606 w 1998"/>
              <a:gd name="T81" fmla="*/ 248 h 642"/>
              <a:gd name="T82" fmla="*/ 1584 w 1998"/>
              <a:gd name="T83" fmla="*/ 266 h 642"/>
              <a:gd name="T84" fmla="*/ 1560 w 1998"/>
              <a:gd name="T85" fmla="*/ 249 h 642"/>
              <a:gd name="T86" fmla="*/ 1476 w 1998"/>
              <a:gd name="T87" fmla="*/ 93 h 642"/>
              <a:gd name="T88" fmla="*/ 1353 w 1998"/>
              <a:gd name="T89" fmla="*/ 80 h 642"/>
              <a:gd name="T90" fmla="*/ 1336 w 1998"/>
              <a:gd name="T91" fmla="*/ 45 h 642"/>
              <a:gd name="T92" fmla="*/ 1305 w 1998"/>
              <a:gd name="T93" fmla="*/ 3 h 642"/>
              <a:gd name="T94" fmla="*/ 1282 w 1998"/>
              <a:gd name="T95" fmla="*/ 45 h 642"/>
              <a:gd name="T96" fmla="*/ 1282 w 1998"/>
              <a:gd name="T97" fmla="*/ 79 h 642"/>
              <a:gd name="T98" fmla="*/ 1251 w 1998"/>
              <a:gd name="T99" fmla="*/ 44 h 642"/>
              <a:gd name="T100" fmla="*/ 1220 w 1998"/>
              <a:gd name="T101" fmla="*/ 134 h 642"/>
              <a:gd name="T102" fmla="*/ 1173 w 1998"/>
              <a:gd name="T103" fmla="*/ 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98" h="642">
                <a:moveTo>
                  <a:pt x="1173" y="0"/>
                </a:moveTo>
                <a:cubicBezTo>
                  <a:pt x="1165" y="0"/>
                  <a:pt x="1165" y="0"/>
                  <a:pt x="1165" y="0"/>
                </a:cubicBezTo>
                <a:cubicBezTo>
                  <a:pt x="1165" y="53"/>
                  <a:pt x="1165" y="53"/>
                  <a:pt x="1165" y="53"/>
                </a:cubicBezTo>
                <a:cubicBezTo>
                  <a:pt x="1128" y="86"/>
                  <a:pt x="1128" y="86"/>
                  <a:pt x="1128" y="86"/>
                </a:cubicBezTo>
                <a:cubicBezTo>
                  <a:pt x="1111" y="86"/>
                  <a:pt x="1111" y="86"/>
                  <a:pt x="1111" y="86"/>
                </a:cubicBezTo>
                <a:cubicBezTo>
                  <a:pt x="1111" y="27"/>
                  <a:pt x="1111" y="27"/>
                  <a:pt x="1111" y="27"/>
                </a:cubicBezTo>
                <a:cubicBezTo>
                  <a:pt x="1103" y="27"/>
                  <a:pt x="1103" y="27"/>
                  <a:pt x="1103" y="27"/>
                </a:cubicBezTo>
                <a:cubicBezTo>
                  <a:pt x="1103" y="88"/>
                  <a:pt x="1103" y="88"/>
                  <a:pt x="1103" y="88"/>
                </a:cubicBezTo>
                <a:cubicBezTo>
                  <a:pt x="1060" y="134"/>
                  <a:pt x="1060" y="134"/>
                  <a:pt x="1060" y="134"/>
                </a:cubicBezTo>
                <a:cubicBezTo>
                  <a:pt x="1060" y="189"/>
                  <a:pt x="1060" y="189"/>
                  <a:pt x="1060" y="189"/>
                </a:cubicBezTo>
                <a:cubicBezTo>
                  <a:pt x="1051" y="189"/>
                  <a:pt x="1051" y="189"/>
                  <a:pt x="1051" y="189"/>
                </a:cubicBezTo>
                <a:cubicBezTo>
                  <a:pt x="1051" y="218"/>
                  <a:pt x="1051" y="218"/>
                  <a:pt x="1051" y="218"/>
                </a:cubicBezTo>
                <a:cubicBezTo>
                  <a:pt x="1036" y="218"/>
                  <a:pt x="1036" y="218"/>
                  <a:pt x="1036" y="218"/>
                </a:cubicBezTo>
                <a:cubicBezTo>
                  <a:pt x="1036" y="299"/>
                  <a:pt x="1036" y="299"/>
                  <a:pt x="1036" y="299"/>
                </a:cubicBezTo>
                <a:cubicBezTo>
                  <a:pt x="1020" y="299"/>
                  <a:pt x="1020" y="299"/>
                  <a:pt x="1020" y="299"/>
                </a:cubicBezTo>
                <a:cubicBezTo>
                  <a:pt x="1020" y="217"/>
                  <a:pt x="1020" y="217"/>
                  <a:pt x="1020" y="217"/>
                </a:cubicBezTo>
                <a:cubicBezTo>
                  <a:pt x="967" y="217"/>
                  <a:pt x="967" y="217"/>
                  <a:pt x="967" y="217"/>
                </a:cubicBezTo>
                <a:cubicBezTo>
                  <a:pt x="967" y="75"/>
                  <a:pt x="967" y="75"/>
                  <a:pt x="967" y="75"/>
                </a:cubicBezTo>
                <a:cubicBezTo>
                  <a:pt x="808" y="75"/>
                  <a:pt x="808" y="75"/>
                  <a:pt x="808" y="75"/>
                </a:cubicBezTo>
                <a:cubicBezTo>
                  <a:pt x="808" y="222"/>
                  <a:pt x="808" y="222"/>
                  <a:pt x="808" y="222"/>
                </a:cubicBezTo>
                <a:cubicBezTo>
                  <a:pt x="770" y="222"/>
                  <a:pt x="770" y="222"/>
                  <a:pt x="770" y="222"/>
                </a:cubicBezTo>
                <a:cubicBezTo>
                  <a:pt x="770" y="177"/>
                  <a:pt x="770" y="177"/>
                  <a:pt x="770" y="177"/>
                </a:cubicBezTo>
                <a:cubicBezTo>
                  <a:pt x="729" y="177"/>
                  <a:pt x="729" y="177"/>
                  <a:pt x="729" y="177"/>
                </a:cubicBezTo>
                <a:cubicBezTo>
                  <a:pt x="729" y="134"/>
                  <a:pt x="729" y="134"/>
                  <a:pt x="729" y="134"/>
                </a:cubicBezTo>
                <a:cubicBezTo>
                  <a:pt x="633" y="134"/>
                  <a:pt x="633" y="134"/>
                  <a:pt x="633" y="134"/>
                </a:cubicBezTo>
                <a:cubicBezTo>
                  <a:pt x="633" y="272"/>
                  <a:pt x="633" y="272"/>
                  <a:pt x="633" y="272"/>
                </a:cubicBezTo>
                <a:cubicBezTo>
                  <a:pt x="589" y="272"/>
                  <a:pt x="589" y="272"/>
                  <a:pt x="589" y="272"/>
                </a:cubicBezTo>
                <a:cubicBezTo>
                  <a:pt x="589" y="134"/>
                  <a:pt x="589" y="134"/>
                  <a:pt x="589" y="134"/>
                </a:cubicBezTo>
                <a:cubicBezTo>
                  <a:pt x="572" y="134"/>
                  <a:pt x="572" y="134"/>
                  <a:pt x="572" y="134"/>
                </a:cubicBezTo>
                <a:cubicBezTo>
                  <a:pt x="572" y="92"/>
                  <a:pt x="572" y="92"/>
                  <a:pt x="572" y="92"/>
                </a:cubicBezTo>
                <a:cubicBezTo>
                  <a:pt x="556" y="71"/>
                  <a:pt x="556" y="71"/>
                  <a:pt x="556" y="71"/>
                </a:cubicBezTo>
                <a:cubicBezTo>
                  <a:pt x="556" y="40"/>
                  <a:pt x="556" y="40"/>
                  <a:pt x="556" y="40"/>
                </a:cubicBezTo>
                <a:cubicBezTo>
                  <a:pt x="546" y="40"/>
                  <a:pt x="546" y="40"/>
                  <a:pt x="546" y="40"/>
                </a:cubicBezTo>
                <a:cubicBezTo>
                  <a:pt x="546" y="69"/>
                  <a:pt x="546" y="69"/>
                  <a:pt x="546" y="69"/>
                </a:cubicBezTo>
                <a:cubicBezTo>
                  <a:pt x="518" y="91"/>
                  <a:pt x="518" y="91"/>
                  <a:pt x="518" y="91"/>
                </a:cubicBezTo>
                <a:cubicBezTo>
                  <a:pt x="518" y="133"/>
                  <a:pt x="518" y="133"/>
                  <a:pt x="518" y="133"/>
                </a:cubicBezTo>
                <a:cubicBezTo>
                  <a:pt x="503" y="133"/>
                  <a:pt x="503" y="133"/>
                  <a:pt x="503" y="133"/>
                </a:cubicBezTo>
                <a:cubicBezTo>
                  <a:pt x="503" y="274"/>
                  <a:pt x="503" y="274"/>
                  <a:pt x="503" y="274"/>
                </a:cubicBezTo>
                <a:cubicBezTo>
                  <a:pt x="479" y="259"/>
                  <a:pt x="479" y="259"/>
                  <a:pt x="479" y="259"/>
                </a:cubicBezTo>
                <a:cubicBezTo>
                  <a:pt x="479" y="204"/>
                  <a:pt x="479" y="204"/>
                  <a:pt x="479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0" y="264"/>
                  <a:pt x="470" y="264"/>
                  <a:pt x="470" y="264"/>
                </a:cubicBezTo>
                <a:cubicBezTo>
                  <a:pt x="462" y="264"/>
                  <a:pt x="462" y="264"/>
                  <a:pt x="462" y="264"/>
                </a:cubicBezTo>
                <a:cubicBezTo>
                  <a:pt x="462" y="134"/>
                  <a:pt x="462" y="134"/>
                  <a:pt x="462" y="134"/>
                </a:cubicBezTo>
                <a:cubicBezTo>
                  <a:pt x="424" y="103"/>
                  <a:pt x="424" y="103"/>
                  <a:pt x="424" y="103"/>
                </a:cubicBezTo>
                <a:cubicBezTo>
                  <a:pt x="424" y="27"/>
                  <a:pt x="424" y="27"/>
                  <a:pt x="424" y="27"/>
                </a:cubicBezTo>
                <a:cubicBezTo>
                  <a:pt x="408" y="27"/>
                  <a:pt x="408" y="27"/>
                  <a:pt x="408" y="27"/>
                </a:cubicBezTo>
                <a:cubicBezTo>
                  <a:pt x="408" y="104"/>
                  <a:pt x="408" y="104"/>
                  <a:pt x="408" y="104"/>
                </a:cubicBezTo>
                <a:cubicBezTo>
                  <a:pt x="369" y="135"/>
                  <a:pt x="369" y="135"/>
                  <a:pt x="369" y="135"/>
                </a:cubicBezTo>
                <a:cubicBezTo>
                  <a:pt x="369" y="277"/>
                  <a:pt x="369" y="277"/>
                  <a:pt x="369" y="277"/>
                </a:cubicBezTo>
                <a:cubicBezTo>
                  <a:pt x="352" y="303"/>
                  <a:pt x="352" y="303"/>
                  <a:pt x="352" y="303"/>
                </a:cubicBezTo>
                <a:cubicBezTo>
                  <a:pt x="336" y="303"/>
                  <a:pt x="336" y="303"/>
                  <a:pt x="336" y="303"/>
                </a:cubicBezTo>
                <a:cubicBezTo>
                  <a:pt x="336" y="272"/>
                  <a:pt x="336" y="272"/>
                  <a:pt x="336" y="272"/>
                </a:cubicBezTo>
                <a:cubicBezTo>
                  <a:pt x="282" y="272"/>
                  <a:pt x="282" y="272"/>
                  <a:pt x="282" y="272"/>
                </a:cubicBezTo>
                <a:cubicBezTo>
                  <a:pt x="282" y="301"/>
                  <a:pt x="282" y="301"/>
                  <a:pt x="282" y="301"/>
                </a:cubicBezTo>
                <a:cubicBezTo>
                  <a:pt x="251" y="301"/>
                  <a:pt x="251" y="301"/>
                  <a:pt x="251" y="301"/>
                </a:cubicBezTo>
                <a:cubicBezTo>
                  <a:pt x="251" y="389"/>
                  <a:pt x="251" y="389"/>
                  <a:pt x="251" y="389"/>
                </a:cubicBezTo>
                <a:cubicBezTo>
                  <a:pt x="231" y="389"/>
                  <a:pt x="231" y="389"/>
                  <a:pt x="231" y="389"/>
                </a:cubicBezTo>
                <a:cubicBezTo>
                  <a:pt x="231" y="128"/>
                  <a:pt x="231" y="128"/>
                  <a:pt x="231" y="128"/>
                </a:cubicBezTo>
                <a:cubicBezTo>
                  <a:pt x="191" y="128"/>
                  <a:pt x="191" y="128"/>
                  <a:pt x="191" y="128"/>
                </a:cubicBezTo>
                <a:cubicBezTo>
                  <a:pt x="191" y="437"/>
                  <a:pt x="191" y="437"/>
                  <a:pt x="191" y="437"/>
                </a:cubicBezTo>
                <a:cubicBezTo>
                  <a:pt x="184" y="437"/>
                  <a:pt x="184" y="437"/>
                  <a:pt x="184" y="437"/>
                </a:cubicBezTo>
                <a:cubicBezTo>
                  <a:pt x="184" y="327"/>
                  <a:pt x="184" y="327"/>
                  <a:pt x="184" y="327"/>
                </a:cubicBezTo>
                <a:cubicBezTo>
                  <a:pt x="152" y="327"/>
                  <a:pt x="152" y="327"/>
                  <a:pt x="152" y="327"/>
                </a:cubicBezTo>
                <a:cubicBezTo>
                  <a:pt x="152" y="299"/>
                  <a:pt x="152" y="299"/>
                  <a:pt x="152" y="299"/>
                </a:cubicBezTo>
                <a:cubicBezTo>
                  <a:pt x="140" y="299"/>
                  <a:pt x="140" y="299"/>
                  <a:pt x="140" y="299"/>
                </a:cubicBezTo>
                <a:cubicBezTo>
                  <a:pt x="140" y="292"/>
                  <a:pt x="140" y="292"/>
                  <a:pt x="140" y="292"/>
                </a:cubicBezTo>
                <a:cubicBezTo>
                  <a:pt x="140" y="275"/>
                  <a:pt x="140" y="275"/>
                  <a:pt x="140" y="275"/>
                </a:cubicBezTo>
                <a:cubicBezTo>
                  <a:pt x="130" y="261"/>
                  <a:pt x="130" y="261"/>
                  <a:pt x="130" y="261"/>
                </a:cubicBezTo>
                <a:cubicBezTo>
                  <a:pt x="115" y="261"/>
                  <a:pt x="115" y="261"/>
                  <a:pt x="115" y="261"/>
                </a:cubicBezTo>
                <a:cubicBezTo>
                  <a:pt x="115" y="215"/>
                  <a:pt x="115" y="215"/>
                  <a:pt x="115" y="215"/>
                </a:cubicBezTo>
                <a:cubicBezTo>
                  <a:pt x="115" y="214"/>
                  <a:pt x="114" y="212"/>
                  <a:pt x="112" y="212"/>
                </a:cubicBezTo>
                <a:cubicBezTo>
                  <a:pt x="108" y="212"/>
                  <a:pt x="108" y="212"/>
                  <a:pt x="108" y="212"/>
                </a:cubicBezTo>
                <a:cubicBezTo>
                  <a:pt x="106" y="212"/>
                  <a:pt x="105" y="214"/>
                  <a:pt x="105" y="215"/>
                </a:cubicBezTo>
                <a:cubicBezTo>
                  <a:pt x="105" y="261"/>
                  <a:pt x="105" y="261"/>
                  <a:pt x="105" y="261"/>
                </a:cubicBezTo>
                <a:cubicBezTo>
                  <a:pt x="90" y="261"/>
                  <a:pt x="90" y="261"/>
                  <a:pt x="90" y="261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92"/>
                  <a:pt x="80" y="292"/>
                  <a:pt x="80" y="292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64" y="388"/>
                  <a:pt x="64" y="388"/>
                  <a:pt x="64" y="388"/>
                </a:cubicBezTo>
                <a:cubicBezTo>
                  <a:pt x="64" y="302"/>
                  <a:pt x="64" y="302"/>
                  <a:pt x="64" y="302"/>
                </a:cubicBezTo>
                <a:cubicBezTo>
                  <a:pt x="46" y="302"/>
                  <a:pt x="46" y="302"/>
                  <a:pt x="46" y="302"/>
                </a:cubicBezTo>
                <a:cubicBezTo>
                  <a:pt x="46" y="258"/>
                  <a:pt x="46" y="258"/>
                  <a:pt x="46" y="258"/>
                </a:cubicBezTo>
                <a:cubicBezTo>
                  <a:pt x="37" y="258"/>
                  <a:pt x="37" y="258"/>
                  <a:pt x="37" y="258"/>
                </a:cubicBezTo>
                <a:cubicBezTo>
                  <a:pt x="37" y="227"/>
                  <a:pt x="37" y="227"/>
                  <a:pt x="37" y="227"/>
                </a:cubicBezTo>
                <a:cubicBezTo>
                  <a:pt x="25" y="227"/>
                  <a:pt x="25" y="227"/>
                  <a:pt x="25" y="227"/>
                </a:cubicBezTo>
                <a:cubicBezTo>
                  <a:pt x="25" y="259"/>
                  <a:pt x="25" y="259"/>
                  <a:pt x="25" y="259"/>
                </a:cubicBezTo>
                <a:cubicBezTo>
                  <a:pt x="14" y="259"/>
                  <a:pt x="14" y="259"/>
                  <a:pt x="14" y="259"/>
                </a:cubicBezTo>
                <a:cubicBezTo>
                  <a:pt x="14" y="298"/>
                  <a:pt x="14" y="298"/>
                  <a:pt x="14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642"/>
                  <a:pt x="0" y="642"/>
                  <a:pt x="0" y="642"/>
                </a:cubicBezTo>
                <a:cubicBezTo>
                  <a:pt x="1998" y="641"/>
                  <a:pt x="1998" y="641"/>
                  <a:pt x="1998" y="641"/>
                </a:cubicBezTo>
                <a:cubicBezTo>
                  <a:pt x="1998" y="124"/>
                  <a:pt x="1998" y="124"/>
                  <a:pt x="1998" y="124"/>
                </a:cubicBezTo>
                <a:cubicBezTo>
                  <a:pt x="1998" y="117"/>
                  <a:pt x="1993" y="112"/>
                  <a:pt x="1987" y="112"/>
                </a:cubicBezTo>
                <a:cubicBezTo>
                  <a:pt x="1981" y="112"/>
                  <a:pt x="1976" y="117"/>
                  <a:pt x="1976" y="124"/>
                </a:cubicBezTo>
                <a:cubicBezTo>
                  <a:pt x="1976" y="211"/>
                  <a:pt x="1976" y="211"/>
                  <a:pt x="1976" y="211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58"/>
                  <a:pt x="1955" y="158"/>
                  <a:pt x="1955" y="158"/>
                </a:cubicBezTo>
                <a:cubicBezTo>
                  <a:pt x="1955" y="156"/>
                  <a:pt x="1954" y="154"/>
                  <a:pt x="1952" y="154"/>
                </a:cubicBezTo>
                <a:cubicBezTo>
                  <a:pt x="1943" y="154"/>
                  <a:pt x="1943" y="154"/>
                  <a:pt x="1943" y="154"/>
                </a:cubicBezTo>
                <a:cubicBezTo>
                  <a:pt x="1941" y="154"/>
                  <a:pt x="1940" y="156"/>
                  <a:pt x="1940" y="158"/>
                </a:cubicBezTo>
                <a:cubicBezTo>
                  <a:pt x="1940" y="193"/>
                  <a:pt x="1940" y="193"/>
                  <a:pt x="1940" y="193"/>
                </a:cubicBezTo>
                <a:cubicBezTo>
                  <a:pt x="1923" y="211"/>
                  <a:pt x="1923" y="211"/>
                  <a:pt x="1923" y="211"/>
                </a:cubicBezTo>
                <a:cubicBezTo>
                  <a:pt x="1923" y="143"/>
                  <a:pt x="1923" y="143"/>
                  <a:pt x="1923" y="143"/>
                </a:cubicBezTo>
                <a:cubicBezTo>
                  <a:pt x="1923" y="143"/>
                  <a:pt x="1922" y="142"/>
                  <a:pt x="1922" y="141"/>
                </a:cubicBezTo>
                <a:cubicBezTo>
                  <a:pt x="1916" y="135"/>
                  <a:pt x="1916" y="135"/>
                  <a:pt x="1916" y="135"/>
                </a:cubicBezTo>
                <a:cubicBezTo>
                  <a:pt x="1916" y="135"/>
                  <a:pt x="1915" y="134"/>
                  <a:pt x="1914" y="134"/>
                </a:cubicBezTo>
                <a:cubicBezTo>
                  <a:pt x="1906" y="134"/>
                  <a:pt x="1906" y="134"/>
                  <a:pt x="1906" y="134"/>
                </a:cubicBezTo>
                <a:cubicBezTo>
                  <a:pt x="1906" y="90"/>
                  <a:pt x="1906" y="90"/>
                  <a:pt x="1906" y="90"/>
                </a:cubicBezTo>
                <a:cubicBezTo>
                  <a:pt x="1906" y="89"/>
                  <a:pt x="1905" y="88"/>
                  <a:pt x="1905" y="88"/>
                </a:cubicBezTo>
                <a:cubicBezTo>
                  <a:pt x="1901" y="88"/>
                  <a:pt x="1901" y="88"/>
                  <a:pt x="1901" y="88"/>
                </a:cubicBezTo>
                <a:cubicBezTo>
                  <a:pt x="1900" y="88"/>
                  <a:pt x="1899" y="89"/>
                  <a:pt x="1899" y="90"/>
                </a:cubicBezTo>
                <a:cubicBezTo>
                  <a:pt x="1899" y="134"/>
                  <a:pt x="1899" y="134"/>
                  <a:pt x="1899" y="134"/>
                </a:cubicBezTo>
                <a:cubicBezTo>
                  <a:pt x="1892" y="134"/>
                  <a:pt x="1892" y="134"/>
                  <a:pt x="1892" y="134"/>
                </a:cubicBezTo>
                <a:cubicBezTo>
                  <a:pt x="1891" y="134"/>
                  <a:pt x="1890" y="135"/>
                  <a:pt x="1890" y="135"/>
                </a:cubicBezTo>
                <a:cubicBezTo>
                  <a:pt x="1885" y="141"/>
                  <a:pt x="1885" y="141"/>
                  <a:pt x="1885" y="141"/>
                </a:cubicBezTo>
                <a:cubicBezTo>
                  <a:pt x="1884" y="142"/>
                  <a:pt x="1884" y="143"/>
                  <a:pt x="1884" y="144"/>
                </a:cubicBezTo>
                <a:cubicBezTo>
                  <a:pt x="1884" y="179"/>
                  <a:pt x="1884" y="179"/>
                  <a:pt x="1884" y="179"/>
                </a:cubicBezTo>
                <a:cubicBezTo>
                  <a:pt x="1868" y="150"/>
                  <a:pt x="1868" y="150"/>
                  <a:pt x="1868" y="150"/>
                </a:cubicBezTo>
                <a:cubicBezTo>
                  <a:pt x="1868" y="148"/>
                  <a:pt x="1866" y="148"/>
                  <a:pt x="1865" y="148"/>
                </a:cubicBezTo>
                <a:cubicBezTo>
                  <a:pt x="1858" y="148"/>
                  <a:pt x="1858" y="148"/>
                  <a:pt x="1858" y="148"/>
                </a:cubicBezTo>
                <a:cubicBezTo>
                  <a:pt x="1858" y="112"/>
                  <a:pt x="1858" y="112"/>
                  <a:pt x="1858" y="112"/>
                </a:cubicBezTo>
                <a:cubicBezTo>
                  <a:pt x="1844" y="112"/>
                  <a:pt x="1844" y="112"/>
                  <a:pt x="1844" y="112"/>
                </a:cubicBezTo>
                <a:cubicBezTo>
                  <a:pt x="1844" y="141"/>
                  <a:pt x="1844" y="141"/>
                  <a:pt x="1844" y="141"/>
                </a:cubicBezTo>
                <a:cubicBezTo>
                  <a:pt x="1823" y="141"/>
                  <a:pt x="1823" y="141"/>
                  <a:pt x="1823" y="141"/>
                </a:cubicBezTo>
                <a:cubicBezTo>
                  <a:pt x="1823" y="68"/>
                  <a:pt x="1823" y="68"/>
                  <a:pt x="1823" y="68"/>
                </a:cubicBezTo>
                <a:cubicBezTo>
                  <a:pt x="1815" y="68"/>
                  <a:pt x="1815" y="68"/>
                  <a:pt x="1815" y="68"/>
                </a:cubicBezTo>
                <a:cubicBezTo>
                  <a:pt x="1815" y="141"/>
                  <a:pt x="1815" y="141"/>
                  <a:pt x="1815" y="141"/>
                </a:cubicBezTo>
                <a:cubicBezTo>
                  <a:pt x="1776" y="141"/>
                  <a:pt x="1776" y="141"/>
                  <a:pt x="1776" y="141"/>
                </a:cubicBezTo>
                <a:cubicBezTo>
                  <a:pt x="1759" y="163"/>
                  <a:pt x="1759" y="163"/>
                  <a:pt x="1759" y="163"/>
                </a:cubicBezTo>
                <a:cubicBezTo>
                  <a:pt x="1759" y="232"/>
                  <a:pt x="1759" y="232"/>
                  <a:pt x="1759" y="232"/>
                </a:cubicBezTo>
                <a:cubicBezTo>
                  <a:pt x="1747" y="232"/>
                  <a:pt x="1747" y="232"/>
                  <a:pt x="1747" y="232"/>
                </a:cubicBezTo>
                <a:cubicBezTo>
                  <a:pt x="1747" y="199"/>
                  <a:pt x="1747" y="199"/>
                  <a:pt x="1747" y="199"/>
                </a:cubicBezTo>
                <a:cubicBezTo>
                  <a:pt x="1730" y="199"/>
                  <a:pt x="1730" y="199"/>
                  <a:pt x="1730" y="199"/>
                </a:cubicBezTo>
                <a:cubicBezTo>
                  <a:pt x="1730" y="240"/>
                  <a:pt x="1730" y="240"/>
                  <a:pt x="1730" y="240"/>
                </a:cubicBezTo>
                <a:cubicBezTo>
                  <a:pt x="1722" y="240"/>
                  <a:pt x="1722" y="240"/>
                  <a:pt x="1722" y="240"/>
                </a:cubicBezTo>
                <a:cubicBezTo>
                  <a:pt x="1714" y="225"/>
                  <a:pt x="1714" y="225"/>
                  <a:pt x="1714" y="225"/>
                </a:cubicBezTo>
                <a:cubicBezTo>
                  <a:pt x="1708" y="225"/>
                  <a:pt x="1708" y="225"/>
                  <a:pt x="1708" y="225"/>
                </a:cubicBezTo>
                <a:cubicBezTo>
                  <a:pt x="1708" y="188"/>
                  <a:pt x="1708" y="188"/>
                  <a:pt x="1708" y="188"/>
                </a:cubicBezTo>
                <a:cubicBezTo>
                  <a:pt x="1699" y="188"/>
                  <a:pt x="1699" y="188"/>
                  <a:pt x="1699" y="188"/>
                </a:cubicBezTo>
                <a:cubicBezTo>
                  <a:pt x="1699" y="225"/>
                  <a:pt x="1699" y="225"/>
                  <a:pt x="1699" y="225"/>
                </a:cubicBezTo>
                <a:cubicBezTo>
                  <a:pt x="1693" y="225"/>
                  <a:pt x="1693" y="225"/>
                  <a:pt x="1693" y="225"/>
                </a:cubicBezTo>
                <a:cubicBezTo>
                  <a:pt x="1676" y="240"/>
                  <a:pt x="1676" y="240"/>
                  <a:pt x="1676" y="240"/>
                </a:cubicBezTo>
                <a:cubicBezTo>
                  <a:pt x="1676" y="292"/>
                  <a:pt x="1676" y="292"/>
                  <a:pt x="1676" y="292"/>
                </a:cubicBezTo>
                <a:cubicBezTo>
                  <a:pt x="1676" y="414"/>
                  <a:pt x="1676" y="414"/>
                  <a:pt x="1676" y="414"/>
                </a:cubicBezTo>
                <a:cubicBezTo>
                  <a:pt x="1649" y="414"/>
                  <a:pt x="1649" y="414"/>
                  <a:pt x="1649" y="414"/>
                </a:cubicBezTo>
                <a:cubicBezTo>
                  <a:pt x="1649" y="249"/>
                  <a:pt x="1649" y="249"/>
                  <a:pt x="1649" y="249"/>
                </a:cubicBezTo>
                <a:cubicBezTo>
                  <a:pt x="1631" y="249"/>
                  <a:pt x="1631" y="249"/>
                  <a:pt x="1631" y="249"/>
                </a:cubicBezTo>
                <a:cubicBezTo>
                  <a:pt x="1631" y="224"/>
                  <a:pt x="1631" y="224"/>
                  <a:pt x="1631" y="224"/>
                </a:cubicBezTo>
                <a:cubicBezTo>
                  <a:pt x="1638" y="224"/>
                  <a:pt x="1638" y="224"/>
                  <a:pt x="1638" y="224"/>
                </a:cubicBezTo>
                <a:cubicBezTo>
                  <a:pt x="1638" y="216"/>
                  <a:pt x="1638" y="216"/>
                  <a:pt x="1638" y="216"/>
                </a:cubicBezTo>
                <a:cubicBezTo>
                  <a:pt x="1631" y="216"/>
                  <a:pt x="1631" y="216"/>
                  <a:pt x="1631" y="216"/>
                </a:cubicBezTo>
                <a:cubicBezTo>
                  <a:pt x="1631" y="208"/>
                  <a:pt x="1631" y="208"/>
                  <a:pt x="1631" y="208"/>
                </a:cubicBezTo>
                <a:cubicBezTo>
                  <a:pt x="1622" y="208"/>
                  <a:pt x="1622" y="208"/>
                  <a:pt x="1622" y="208"/>
                </a:cubicBezTo>
                <a:cubicBezTo>
                  <a:pt x="1622" y="191"/>
                  <a:pt x="1622" y="191"/>
                  <a:pt x="1622" y="191"/>
                </a:cubicBezTo>
                <a:cubicBezTo>
                  <a:pt x="1614" y="191"/>
                  <a:pt x="1614" y="191"/>
                  <a:pt x="1614" y="191"/>
                </a:cubicBezTo>
                <a:cubicBezTo>
                  <a:pt x="1614" y="208"/>
                  <a:pt x="1614" y="208"/>
                  <a:pt x="1614" y="208"/>
                </a:cubicBezTo>
                <a:cubicBezTo>
                  <a:pt x="1608" y="208"/>
                  <a:pt x="1608" y="208"/>
                  <a:pt x="1608" y="208"/>
                </a:cubicBezTo>
                <a:cubicBezTo>
                  <a:pt x="1608" y="216"/>
                  <a:pt x="1608" y="216"/>
                  <a:pt x="1608" y="216"/>
                </a:cubicBezTo>
                <a:cubicBezTo>
                  <a:pt x="1599" y="216"/>
                  <a:pt x="1599" y="216"/>
                  <a:pt x="1599" y="216"/>
                </a:cubicBezTo>
                <a:cubicBezTo>
                  <a:pt x="1599" y="224"/>
                  <a:pt x="1599" y="224"/>
                  <a:pt x="1599" y="224"/>
                </a:cubicBezTo>
                <a:cubicBezTo>
                  <a:pt x="1606" y="224"/>
                  <a:pt x="1606" y="224"/>
                  <a:pt x="1606" y="224"/>
                </a:cubicBezTo>
                <a:cubicBezTo>
                  <a:pt x="1606" y="248"/>
                  <a:pt x="1606" y="248"/>
                  <a:pt x="1606" y="248"/>
                </a:cubicBezTo>
                <a:cubicBezTo>
                  <a:pt x="1592" y="248"/>
                  <a:pt x="1592" y="248"/>
                  <a:pt x="1592" y="248"/>
                </a:cubicBezTo>
                <a:cubicBezTo>
                  <a:pt x="1592" y="341"/>
                  <a:pt x="1592" y="341"/>
                  <a:pt x="1592" y="341"/>
                </a:cubicBezTo>
                <a:cubicBezTo>
                  <a:pt x="1584" y="341"/>
                  <a:pt x="1584" y="341"/>
                  <a:pt x="1584" y="341"/>
                </a:cubicBezTo>
                <a:cubicBezTo>
                  <a:pt x="1584" y="266"/>
                  <a:pt x="1584" y="266"/>
                  <a:pt x="1584" y="266"/>
                </a:cubicBezTo>
                <a:cubicBezTo>
                  <a:pt x="1568" y="255"/>
                  <a:pt x="1568" y="255"/>
                  <a:pt x="1568" y="255"/>
                </a:cubicBezTo>
                <a:cubicBezTo>
                  <a:pt x="1568" y="226"/>
                  <a:pt x="1568" y="226"/>
                  <a:pt x="1568" y="226"/>
                </a:cubicBezTo>
                <a:cubicBezTo>
                  <a:pt x="1560" y="226"/>
                  <a:pt x="1560" y="226"/>
                  <a:pt x="1560" y="226"/>
                </a:cubicBezTo>
                <a:cubicBezTo>
                  <a:pt x="1560" y="249"/>
                  <a:pt x="1560" y="249"/>
                  <a:pt x="1560" y="249"/>
                </a:cubicBezTo>
                <a:cubicBezTo>
                  <a:pt x="1521" y="249"/>
                  <a:pt x="1521" y="249"/>
                  <a:pt x="1521" y="249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476" y="135"/>
                  <a:pt x="1476" y="135"/>
                  <a:pt x="1476" y="135"/>
                </a:cubicBezTo>
                <a:cubicBezTo>
                  <a:pt x="1476" y="93"/>
                  <a:pt x="1476" y="93"/>
                  <a:pt x="1476" y="93"/>
                </a:cubicBezTo>
                <a:cubicBezTo>
                  <a:pt x="1383" y="93"/>
                  <a:pt x="1383" y="93"/>
                  <a:pt x="1383" y="93"/>
                </a:cubicBezTo>
                <a:cubicBezTo>
                  <a:pt x="1383" y="133"/>
                  <a:pt x="1383" y="133"/>
                  <a:pt x="1383" y="133"/>
                </a:cubicBezTo>
                <a:cubicBezTo>
                  <a:pt x="1353" y="133"/>
                  <a:pt x="1353" y="133"/>
                  <a:pt x="1353" y="133"/>
                </a:cubicBezTo>
                <a:cubicBezTo>
                  <a:pt x="1353" y="80"/>
                  <a:pt x="1353" y="80"/>
                  <a:pt x="1353" y="80"/>
                </a:cubicBezTo>
                <a:cubicBezTo>
                  <a:pt x="1321" y="80"/>
                  <a:pt x="1321" y="80"/>
                  <a:pt x="1321" y="80"/>
                </a:cubicBezTo>
                <a:cubicBezTo>
                  <a:pt x="1321" y="52"/>
                  <a:pt x="1321" y="52"/>
                  <a:pt x="1321" y="52"/>
                </a:cubicBezTo>
                <a:cubicBezTo>
                  <a:pt x="1336" y="52"/>
                  <a:pt x="1336" y="52"/>
                  <a:pt x="1336" y="52"/>
                </a:cubicBezTo>
                <a:cubicBezTo>
                  <a:pt x="1336" y="45"/>
                  <a:pt x="1336" y="45"/>
                  <a:pt x="1336" y="45"/>
                </a:cubicBezTo>
                <a:cubicBezTo>
                  <a:pt x="1321" y="45"/>
                  <a:pt x="1321" y="45"/>
                  <a:pt x="1321" y="45"/>
                </a:cubicBezTo>
                <a:cubicBezTo>
                  <a:pt x="1321" y="20"/>
                  <a:pt x="1321" y="20"/>
                  <a:pt x="1321" y="20"/>
                </a:cubicBezTo>
                <a:cubicBezTo>
                  <a:pt x="1305" y="20"/>
                  <a:pt x="1305" y="20"/>
                  <a:pt x="1305" y="20"/>
                </a:cubicBezTo>
                <a:cubicBezTo>
                  <a:pt x="1305" y="3"/>
                  <a:pt x="1305" y="3"/>
                  <a:pt x="1305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8" y="20"/>
                  <a:pt x="1298" y="20"/>
                  <a:pt x="1298" y="20"/>
                </a:cubicBezTo>
                <a:cubicBezTo>
                  <a:pt x="1282" y="20"/>
                  <a:pt x="1282" y="20"/>
                  <a:pt x="1282" y="20"/>
                </a:cubicBezTo>
                <a:cubicBezTo>
                  <a:pt x="1282" y="45"/>
                  <a:pt x="1282" y="45"/>
                  <a:pt x="1282" y="45"/>
                </a:cubicBezTo>
                <a:cubicBezTo>
                  <a:pt x="1267" y="45"/>
                  <a:pt x="1267" y="45"/>
                  <a:pt x="1267" y="45"/>
                </a:cubicBezTo>
                <a:cubicBezTo>
                  <a:pt x="1267" y="53"/>
                  <a:pt x="1267" y="53"/>
                  <a:pt x="1267" y="53"/>
                </a:cubicBezTo>
                <a:cubicBezTo>
                  <a:pt x="1282" y="53"/>
                  <a:pt x="1282" y="53"/>
                  <a:pt x="1282" y="53"/>
                </a:cubicBezTo>
                <a:cubicBezTo>
                  <a:pt x="1282" y="79"/>
                  <a:pt x="1282" y="79"/>
                  <a:pt x="1282" y="79"/>
                </a:cubicBezTo>
                <a:cubicBezTo>
                  <a:pt x="1261" y="79"/>
                  <a:pt x="1261" y="79"/>
                  <a:pt x="1261" y="79"/>
                </a:cubicBezTo>
                <a:cubicBezTo>
                  <a:pt x="1261" y="68"/>
                  <a:pt x="1261" y="68"/>
                  <a:pt x="1261" y="68"/>
                </a:cubicBezTo>
                <a:cubicBezTo>
                  <a:pt x="1251" y="68"/>
                  <a:pt x="1251" y="68"/>
                  <a:pt x="1251" y="68"/>
                </a:cubicBezTo>
                <a:cubicBezTo>
                  <a:pt x="1251" y="44"/>
                  <a:pt x="1251" y="44"/>
                  <a:pt x="1251" y="44"/>
                </a:cubicBezTo>
                <a:cubicBezTo>
                  <a:pt x="1228" y="44"/>
                  <a:pt x="1228" y="44"/>
                  <a:pt x="1228" y="44"/>
                </a:cubicBezTo>
                <a:cubicBezTo>
                  <a:pt x="1228" y="76"/>
                  <a:pt x="1228" y="76"/>
                  <a:pt x="1228" y="76"/>
                </a:cubicBezTo>
                <a:cubicBezTo>
                  <a:pt x="1220" y="76"/>
                  <a:pt x="1220" y="76"/>
                  <a:pt x="1220" y="76"/>
                </a:cubicBezTo>
                <a:cubicBezTo>
                  <a:pt x="1220" y="134"/>
                  <a:pt x="1220" y="134"/>
                  <a:pt x="1220" y="134"/>
                </a:cubicBezTo>
                <a:cubicBezTo>
                  <a:pt x="1205" y="134"/>
                  <a:pt x="1205" y="134"/>
                  <a:pt x="1205" y="134"/>
                </a:cubicBezTo>
                <a:cubicBezTo>
                  <a:pt x="1205" y="89"/>
                  <a:pt x="1205" y="89"/>
                  <a:pt x="1205" y="89"/>
                </a:cubicBezTo>
                <a:cubicBezTo>
                  <a:pt x="1173" y="50"/>
                  <a:pt x="1173" y="50"/>
                  <a:pt x="1173" y="50"/>
                </a:cubicBezTo>
                <a:cubicBezTo>
                  <a:pt x="1173" y="0"/>
                  <a:pt x="1173" y="0"/>
                  <a:pt x="1173" y="0"/>
                </a:cubicBezTo>
              </a:path>
            </a:pathLst>
          </a:custGeom>
          <a:solidFill>
            <a:srgbClr val="002060">
              <a:alpha val="6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/>
            <a:endParaRPr sz="1350"/>
          </a:p>
        </p:txBody>
      </p:sp>
      <p:pic>
        <p:nvPicPr>
          <p:cNvPr id="11" name="Picture 2" descr="C:\Users\wangyanming\Desktop\未标题-1-08.png"/>
          <p:cNvPicPr>
            <a:picLocks noChangeAspect="1"/>
          </p:cNvPicPr>
          <p:nvPr/>
        </p:nvPicPr>
        <p:blipFill>
          <a:blip r:embed="rId1"/>
          <a:srcRect t="-87500" b="-87500"/>
          <a:stretch>
            <a:fillRect/>
          </a:stretch>
        </p:blipFill>
        <p:spPr>
          <a:xfrm>
            <a:off x="19050" y="857421"/>
            <a:ext cx="12192000" cy="551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" name="文本框 103"/>
          <p:cNvSpPr txBox="1"/>
          <p:nvPr>
            <p:custDataLst>
              <p:tags r:id="rId2"/>
            </p:custDataLst>
          </p:nvPr>
        </p:nvSpPr>
        <p:spPr>
          <a:xfrm>
            <a:off x="358775" y="1309370"/>
            <a:ext cx="3082925" cy="37230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消息免打扰设置（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三级）：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从移动端进行消息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中心“免打扰”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设置；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marL="342900" indent="-342900">
              <a:buFont typeface="+mj-ea"/>
              <a:buAutoNum type="circleNumDbPlain"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单独设置聊天免打扰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设置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特殊说明：移动端可设置沉浸模式（仅提醒私聊我、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@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我、特别关注人和待办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任务）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79755" y="298450"/>
            <a:ext cx="10708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zh-CN" altLang="en-US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消息</a:t>
            </a:r>
            <a:r>
              <a:rPr lang="zh-CN" altLang="en-US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中心</a:t>
            </a:r>
            <a:endParaRPr lang="zh-CN" altLang="en-US" sz="2400" b="1" spc="300">
              <a:solidFill>
                <a:srgbClr val="008543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747135" y="1010920"/>
            <a:ext cx="8152765" cy="5777865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4502785" y="1086485"/>
            <a:ext cx="7248525" cy="412115"/>
            <a:chOff x="7091" y="1711"/>
            <a:chExt cx="11415" cy="649"/>
          </a:xfrm>
        </p:grpSpPr>
        <p:sp>
          <p:nvSpPr>
            <p:cNvPr id="5" name="文本框 4"/>
            <p:cNvSpPr txBox="1"/>
            <p:nvPr>
              <p:custDataLst>
                <p:tags r:id="rId6"/>
              </p:custDataLst>
            </p:nvPr>
          </p:nvSpPr>
          <p:spPr>
            <a:xfrm>
              <a:off x="7091" y="1750"/>
              <a:ext cx="2691" cy="60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indent="0">
                <a:buFont typeface="+mj-ea"/>
                <a:buNone/>
              </a:pPr>
              <a:r>
                <a:rPr lang="zh-CN" altLang="en-US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  <a:sym typeface="+mn-lt"/>
                </a:rPr>
                <a:t>步骤一：</a:t>
              </a:r>
              <a:endParaRPr lang="zh-CN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1534" y="1711"/>
              <a:ext cx="2691" cy="60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indent="0">
                <a:buFont typeface="+mj-ea"/>
                <a:buNone/>
              </a:pPr>
              <a:r>
                <a:rPr lang="zh-CN" altLang="en-US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  <a:sym typeface="+mn-lt"/>
                </a:rPr>
                <a:t>步骤二：</a:t>
              </a:r>
              <a:endParaRPr lang="zh-CN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5815" y="1751"/>
              <a:ext cx="2691" cy="60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indent="0">
                <a:buFont typeface="+mj-ea"/>
                <a:buNone/>
              </a:pPr>
              <a:r>
                <a:rPr lang="zh-CN" altLang="en-US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  <a:sym typeface="+mn-lt"/>
                </a:rPr>
                <a:t>步骤三：</a:t>
              </a:r>
              <a:endParaRPr lang="zh-CN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9" name="íş1íḑè"/>
          <p:cNvSpPr/>
          <p:nvPr/>
        </p:nvSpPr>
        <p:spPr bwMode="auto">
          <a:xfrm>
            <a:off x="19050" y="4596765"/>
            <a:ext cx="12109450" cy="2261235"/>
          </a:xfrm>
          <a:custGeom>
            <a:avLst/>
            <a:gdLst>
              <a:gd name="T0" fmla="*/ 1128 w 1998"/>
              <a:gd name="T1" fmla="*/ 86 h 642"/>
              <a:gd name="T2" fmla="*/ 1103 w 1998"/>
              <a:gd name="T3" fmla="*/ 88 h 642"/>
              <a:gd name="T4" fmla="*/ 1051 w 1998"/>
              <a:gd name="T5" fmla="*/ 218 h 642"/>
              <a:gd name="T6" fmla="*/ 1020 w 1998"/>
              <a:gd name="T7" fmla="*/ 217 h 642"/>
              <a:gd name="T8" fmla="*/ 808 w 1998"/>
              <a:gd name="T9" fmla="*/ 222 h 642"/>
              <a:gd name="T10" fmla="*/ 729 w 1998"/>
              <a:gd name="T11" fmla="*/ 134 h 642"/>
              <a:gd name="T12" fmla="*/ 589 w 1998"/>
              <a:gd name="T13" fmla="*/ 134 h 642"/>
              <a:gd name="T14" fmla="*/ 556 w 1998"/>
              <a:gd name="T15" fmla="*/ 40 h 642"/>
              <a:gd name="T16" fmla="*/ 518 w 1998"/>
              <a:gd name="T17" fmla="*/ 133 h 642"/>
              <a:gd name="T18" fmla="*/ 479 w 1998"/>
              <a:gd name="T19" fmla="*/ 204 h 642"/>
              <a:gd name="T20" fmla="*/ 462 w 1998"/>
              <a:gd name="T21" fmla="*/ 134 h 642"/>
              <a:gd name="T22" fmla="*/ 408 w 1998"/>
              <a:gd name="T23" fmla="*/ 104 h 642"/>
              <a:gd name="T24" fmla="*/ 336 w 1998"/>
              <a:gd name="T25" fmla="*/ 303 h 642"/>
              <a:gd name="T26" fmla="*/ 251 w 1998"/>
              <a:gd name="T27" fmla="*/ 301 h 642"/>
              <a:gd name="T28" fmla="*/ 191 w 1998"/>
              <a:gd name="T29" fmla="*/ 128 h 642"/>
              <a:gd name="T30" fmla="*/ 152 w 1998"/>
              <a:gd name="T31" fmla="*/ 327 h 642"/>
              <a:gd name="T32" fmla="*/ 140 w 1998"/>
              <a:gd name="T33" fmla="*/ 275 h 642"/>
              <a:gd name="T34" fmla="*/ 112 w 1998"/>
              <a:gd name="T35" fmla="*/ 212 h 642"/>
              <a:gd name="T36" fmla="*/ 90 w 1998"/>
              <a:gd name="T37" fmla="*/ 261 h 642"/>
              <a:gd name="T38" fmla="*/ 64 w 1998"/>
              <a:gd name="T39" fmla="*/ 388 h 642"/>
              <a:gd name="T40" fmla="*/ 37 w 1998"/>
              <a:gd name="T41" fmla="*/ 258 h 642"/>
              <a:gd name="T42" fmla="*/ 14 w 1998"/>
              <a:gd name="T43" fmla="*/ 259 h 642"/>
              <a:gd name="T44" fmla="*/ 1998 w 1998"/>
              <a:gd name="T45" fmla="*/ 641 h 642"/>
              <a:gd name="T46" fmla="*/ 1976 w 1998"/>
              <a:gd name="T47" fmla="*/ 211 h 642"/>
              <a:gd name="T48" fmla="*/ 1952 w 1998"/>
              <a:gd name="T49" fmla="*/ 154 h 642"/>
              <a:gd name="T50" fmla="*/ 1923 w 1998"/>
              <a:gd name="T51" fmla="*/ 211 h 642"/>
              <a:gd name="T52" fmla="*/ 1914 w 1998"/>
              <a:gd name="T53" fmla="*/ 134 h 642"/>
              <a:gd name="T54" fmla="*/ 1901 w 1998"/>
              <a:gd name="T55" fmla="*/ 88 h 642"/>
              <a:gd name="T56" fmla="*/ 1890 w 1998"/>
              <a:gd name="T57" fmla="*/ 135 h 642"/>
              <a:gd name="T58" fmla="*/ 1868 w 1998"/>
              <a:gd name="T59" fmla="*/ 150 h 642"/>
              <a:gd name="T60" fmla="*/ 1844 w 1998"/>
              <a:gd name="T61" fmla="*/ 112 h 642"/>
              <a:gd name="T62" fmla="*/ 1815 w 1998"/>
              <a:gd name="T63" fmla="*/ 68 h 642"/>
              <a:gd name="T64" fmla="*/ 1759 w 1998"/>
              <a:gd name="T65" fmla="*/ 232 h 642"/>
              <a:gd name="T66" fmla="*/ 1730 w 1998"/>
              <a:gd name="T67" fmla="*/ 240 h 642"/>
              <a:gd name="T68" fmla="*/ 1708 w 1998"/>
              <a:gd name="T69" fmla="*/ 188 h 642"/>
              <a:gd name="T70" fmla="*/ 1676 w 1998"/>
              <a:gd name="T71" fmla="*/ 240 h 642"/>
              <a:gd name="T72" fmla="*/ 1649 w 1998"/>
              <a:gd name="T73" fmla="*/ 249 h 642"/>
              <a:gd name="T74" fmla="*/ 1638 w 1998"/>
              <a:gd name="T75" fmla="*/ 216 h 642"/>
              <a:gd name="T76" fmla="*/ 1622 w 1998"/>
              <a:gd name="T77" fmla="*/ 191 h 642"/>
              <a:gd name="T78" fmla="*/ 1608 w 1998"/>
              <a:gd name="T79" fmla="*/ 216 h 642"/>
              <a:gd name="T80" fmla="*/ 1606 w 1998"/>
              <a:gd name="T81" fmla="*/ 248 h 642"/>
              <a:gd name="T82" fmla="*/ 1584 w 1998"/>
              <a:gd name="T83" fmla="*/ 266 h 642"/>
              <a:gd name="T84" fmla="*/ 1560 w 1998"/>
              <a:gd name="T85" fmla="*/ 249 h 642"/>
              <a:gd name="T86" fmla="*/ 1476 w 1998"/>
              <a:gd name="T87" fmla="*/ 93 h 642"/>
              <a:gd name="T88" fmla="*/ 1353 w 1998"/>
              <a:gd name="T89" fmla="*/ 80 h 642"/>
              <a:gd name="T90" fmla="*/ 1336 w 1998"/>
              <a:gd name="T91" fmla="*/ 45 h 642"/>
              <a:gd name="T92" fmla="*/ 1305 w 1998"/>
              <a:gd name="T93" fmla="*/ 3 h 642"/>
              <a:gd name="T94" fmla="*/ 1282 w 1998"/>
              <a:gd name="T95" fmla="*/ 45 h 642"/>
              <a:gd name="T96" fmla="*/ 1282 w 1998"/>
              <a:gd name="T97" fmla="*/ 79 h 642"/>
              <a:gd name="T98" fmla="*/ 1251 w 1998"/>
              <a:gd name="T99" fmla="*/ 44 h 642"/>
              <a:gd name="T100" fmla="*/ 1220 w 1998"/>
              <a:gd name="T101" fmla="*/ 134 h 642"/>
              <a:gd name="T102" fmla="*/ 1173 w 1998"/>
              <a:gd name="T103" fmla="*/ 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98" h="642">
                <a:moveTo>
                  <a:pt x="1173" y="0"/>
                </a:moveTo>
                <a:cubicBezTo>
                  <a:pt x="1165" y="0"/>
                  <a:pt x="1165" y="0"/>
                  <a:pt x="1165" y="0"/>
                </a:cubicBezTo>
                <a:cubicBezTo>
                  <a:pt x="1165" y="53"/>
                  <a:pt x="1165" y="53"/>
                  <a:pt x="1165" y="53"/>
                </a:cubicBezTo>
                <a:cubicBezTo>
                  <a:pt x="1128" y="86"/>
                  <a:pt x="1128" y="86"/>
                  <a:pt x="1128" y="86"/>
                </a:cubicBezTo>
                <a:cubicBezTo>
                  <a:pt x="1111" y="86"/>
                  <a:pt x="1111" y="86"/>
                  <a:pt x="1111" y="86"/>
                </a:cubicBezTo>
                <a:cubicBezTo>
                  <a:pt x="1111" y="27"/>
                  <a:pt x="1111" y="27"/>
                  <a:pt x="1111" y="27"/>
                </a:cubicBezTo>
                <a:cubicBezTo>
                  <a:pt x="1103" y="27"/>
                  <a:pt x="1103" y="27"/>
                  <a:pt x="1103" y="27"/>
                </a:cubicBezTo>
                <a:cubicBezTo>
                  <a:pt x="1103" y="88"/>
                  <a:pt x="1103" y="88"/>
                  <a:pt x="1103" y="88"/>
                </a:cubicBezTo>
                <a:cubicBezTo>
                  <a:pt x="1060" y="134"/>
                  <a:pt x="1060" y="134"/>
                  <a:pt x="1060" y="134"/>
                </a:cubicBezTo>
                <a:cubicBezTo>
                  <a:pt x="1060" y="189"/>
                  <a:pt x="1060" y="189"/>
                  <a:pt x="1060" y="189"/>
                </a:cubicBezTo>
                <a:cubicBezTo>
                  <a:pt x="1051" y="189"/>
                  <a:pt x="1051" y="189"/>
                  <a:pt x="1051" y="189"/>
                </a:cubicBezTo>
                <a:cubicBezTo>
                  <a:pt x="1051" y="218"/>
                  <a:pt x="1051" y="218"/>
                  <a:pt x="1051" y="218"/>
                </a:cubicBezTo>
                <a:cubicBezTo>
                  <a:pt x="1036" y="218"/>
                  <a:pt x="1036" y="218"/>
                  <a:pt x="1036" y="218"/>
                </a:cubicBezTo>
                <a:cubicBezTo>
                  <a:pt x="1036" y="299"/>
                  <a:pt x="1036" y="299"/>
                  <a:pt x="1036" y="299"/>
                </a:cubicBezTo>
                <a:cubicBezTo>
                  <a:pt x="1020" y="299"/>
                  <a:pt x="1020" y="299"/>
                  <a:pt x="1020" y="299"/>
                </a:cubicBezTo>
                <a:cubicBezTo>
                  <a:pt x="1020" y="217"/>
                  <a:pt x="1020" y="217"/>
                  <a:pt x="1020" y="217"/>
                </a:cubicBezTo>
                <a:cubicBezTo>
                  <a:pt x="967" y="217"/>
                  <a:pt x="967" y="217"/>
                  <a:pt x="967" y="217"/>
                </a:cubicBezTo>
                <a:cubicBezTo>
                  <a:pt x="967" y="75"/>
                  <a:pt x="967" y="75"/>
                  <a:pt x="967" y="75"/>
                </a:cubicBezTo>
                <a:cubicBezTo>
                  <a:pt x="808" y="75"/>
                  <a:pt x="808" y="75"/>
                  <a:pt x="808" y="75"/>
                </a:cubicBezTo>
                <a:cubicBezTo>
                  <a:pt x="808" y="222"/>
                  <a:pt x="808" y="222"/>
                  <a:pt x="808" y="222"/>
                </a:cubicBezTo>
                <a:cubicBezTo>
                  <a:pt x="770" y="222"/>
                  <a:pt x="770" y="222"/>
                  <a:pt x="770" y="222"/>
                </a:cubicBezTo>
                <a:cubicBezTo>
                  <a:pt x="770" y="177"/>
                  <a:pt x="770" y="177"/>
                  <a:pt x="770" y="177"/>
                </a:cubicBezTo>
                <a:cubicBezTo>
                  <a:pt x="729" y="177"/>
                  <a:pt x="729" y="177"/>
                  <a:pt x="729" y="177"/>
                </a:cubicBezTo>
                <a:cubicBezTo>
                  <a:pt x="729" y="134"/>
                  <a:pt x="729" y="134"/>
                  <a:pt x="729" y="134"/>
                </a:cubicBezTo>
                <a:cubicBezTo>
                  <a:pt x="633" y="134"/>
                  <a:pt x="633" y="134"/>
                  <a:pt x="633" y="134"/>
                </a:cubicBezTo>
                <a:cubicBezTo>
                  <a:pt x="633" y="272"/>
                  <a:pt x="633" y="272"/>
                  <a:pt x="633" y="272"/>
                </a:cubicBezTo>
                <a:cubicBezTo>
                  <a:pt x="589" y="272"/>
                  <a:pt x="589" y="272"/>
                  <a:pt x="589" y="272"/>
                </a:cubicBezTo>
                <a:cubicBezTo>
                  <a:pt x="589" y="134"/>
                  <a:pt x="589" y="134"/>
                  <a:pt x="589" y="134"/>
                </a:cubicBezTo>
                <a:cubicBezTo>
                  <a:pt x="572" y="134"/>
                  <a:pt x="572" y="134"/>
                  <a:pt x="572" y="134"/>
                </a:cubicBezTo>
                <a:cubicBezTo>
                  <a:pt x="572" y="92"/>
                  <a:pt x="572" y="92"/>
                  <a:pt x="572" y="92"/>
                </a:cubicBezTo>
                <a:cubicBezTo>
                  <a:pt x="556" y="71"/>
                  <a:pt x="556" y="71"/>
                  <a:pt x="556" y="71"/>
                </a:cubicBezTo>
                <a:cubicBezTo>
                  <a:pt x="556" y="40"/>
                  <a:pt x="556" y="40"/>
                  <a:pt x="556" y="40"/>
                </a:cubicBezTo>
                <a:cubicBezTo>
                  <a:pt x="546" y="40"/>
                  <a:pt x="546" y="40"/>
                  <a:pt x="546" y="40"/>
                </a:cubicBezTo>
                <a:cubicBezTo>
                  <a:pt x="546" y="69"/>
                  <a:pt x="546" y="69"/>
                  <a:pt x="546" y="69"/>
                </a:cubicBezTo>
                <a:cubicBezTo>
                  <a:pt x="518" y="91"/>
                  <a:pt x="518" y="91"/>
                  <a:pt x="518" y="91"/>
                </a:cubicBezTo>
                <a:cubicBezTo>
                  <a:pt x="518" y="133"/>
                  <a:pt x="518" y="133"/>
                  <a:pt x="518" y="133"/>
                </a:cubicBezTo>
                <a:cubicBezTo>
                  <a:pt x="503" y="133"/>
                  <a:pt x="503" y="133"/>
                  <a:pt x="503" y="133"/>
                </a:cubicBezTo>
                <a:cubicBezTo>
                  <a:pt x="503" y="274"/>
                  <a:pt x="503" y="274"/>
                  <a:pt x="503" y="274"/>
                </a:cubicBezTo>
                <a:cubicBezTo>
                  <a:pt x="479" y="259"/>
                  <a:pt x="479" y="259"/>
                  <a:pt x="479" y="259"/>
                </a:cubicBezTo>
                <a:cubicBezTo>
                  <a:pt x="479" y="204"/>
                  <a:pt x="479" y="204"/>
                  <a:pt x="479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0" y="264"/>
                  <a:pt x="470" y="264"/>
                  <a:pt x="470" y="264"/>
                </a:cubicBezTo>
                <a:cubicBezTo>
                  <a:pt x="462" y="264"/>
                  <a:pt x="462" y="264"/>
                  <a:pt x="462" y="264"/>
                </a:cubicBezTo>
                <a:cubicBezTo>
                  <a:pt x="462" y="134"/>
                  <a:pt x="462" y="134"/>
                  <a:pt x="462" y="134"/>
                </a:cubicBezTo>
                <a:cubicBezTo>
                  <a:pt x="424" y="103"/>
                  <a:pt x="424" y="103"/>
                  <a:pt x="424" y="103"/>
                </a:cubicBezTo>
                <a:cubicBezTo>
                  <a:pt x="424" y="27"/>
                  <a:pt x="424" y="27"/>
                  <a:pt x="424" y="27"/>
                </a:cubicBezTo>
                <a:cubicBezTo>
                  <a:pt x="408" y="27"/>
                  <a:pt x="408" y="27"/>
                  <a:pt x="408" y="27"/>
                </a:cubicBezTo>
                <a:cubicBezTo>
                  <a:pt x="408" y="104"/>
                  <a:pt x="408" y="104"/>
                  <a:pt x="408" y="104"/>
                </a:cubicBezTo>
                <a:cubicBezTo>
                  <a:pt x="369" y="135"/>
                  <a:pt x="369" y="135"/>
                  <a:pt x="369" y="135"/>
                </a:cubicBezTo>
                <a:cubicBezTo>
                  <a:pt x="369" y="277"/>
                  <a:pt x="369" y="277"/>
                  <a:pt x="369" y="277"/>
                </a:cubicBezTo>
                <a:cubicBezTo>
                  <a:pt x="352" y="303"/>
                  <a:pt x="352" y="303"/>
                  <a:pt x="352" y="303"/>
                </a:cubicBezTo>
                <a:cubicBezTo>
                  <a:pt x="336" y="303"/>
                  <a:pt x="336" y="303"/>
                  <a:pt x="336" y="303"/>
                </a:cubicBezTo>
                <a:cubicBezTo>
                  <a:pt x="336" y="272"/>
                  <a:pt x="336" y="272"/>
                  <a:pt x="336" y="272"/>
                </a:cubicBezTo>
                <a:cubicBezTo>
                  <a:pt x="282" y="272"/>
                  <a:pt x="282" y="272"/>
                  <a:pt x="282" y="272"/>
                </a:cubicBezTo>
                <a:cubicBezTo>
                  <a:pt x="282" y="301"/>
                  <a:pt x="282" y="301"/>
                  <a:pt x="282" y="301"/>
                </a:cubicBezTo>
                <a:cubicBezTo>
                  <a:pt x="251" y="301"/>
                  <a:pt x="251" y="301"/>
                  <a:pt x="251" y="301"/>
                </a:cubicBezTo>
                <a:cubicBezTo>
                  <a:pt x="251" y="389"/>
                  <a:pt x="251" y="389"/>
                  <a:pt x="251" y="389"/>
                </a:cubicBezTo>
                <a:cubicBezTo>
                  <a:pt x="231" y="389"/>
                  <a:pt x="231" y="389"/>
                  <a:pt x="231" y="389"/>
                </a:cubicBezTo>
                <a:cubicBezTo>
                  <a:pt x="231" y="128"/>
                  <a:pt x="231" y="128"/>
                  <a:pt x="231" y="128"/>
                </a:cubicBezTo>
                <a:cubicBezTo>
                  <a:pt x="191" y="128"/>
                  <a:pt x="191" y="128"/>
                  <a:pt x="191" y="128"/>
                </a:cubicBezTo>
                <a:cubicBezTo>
                  <a:pt x="191" y="437"/>
                  <a:pt x="191" y="437"/>
                  <a:pt x="191" y="437"/>
                </a:cubicBezTo>
                <a:cubicBezTo>
                  <a:pt x="184" y="437"/>
                  <a:pt x="184" y="437"/>
                  <a:pt x="184" y="437"/>
                </a:cubicBezTo>
                <a:cubicBezTo>
                  <a:pt x="184" y="327"/>
                  <a:pt x="184" y="327"/>
                  <a:pt x="184" y="327"/>
                </a:cubicBezTo>
                <a:cubicBezTo>
                  <a:pt x="152" y="327"/>
                  <a:pt x="152" y="327"/>
                  <a:pt x="152" y="327"/>
                </a:cubicBezTo>
                <a:cubicBezTo>
                  <a:pt x="152" y="299"/>
                  <a:pt x="152" y="299"/>
                  <a:pt x="152" y="299"/>
                </a:cubicBezTo>
                <a:cubicBezTo>
                  <a:pt x="140" y="299"/>
                  <a:pt x="140" y="299"/>
                  <a:pt x="140" y="299"/>
                </a:cubicBezTo>
                <a:cubicBezTo>
                  <a:pt x="140" y="292"/>
                  <a:pt x="140" y="292"/>
                  <a:pt x="140" y="292"/>
                </a:cubicBezTo>
                <a:cubicBezTo>
                  <a:pt x="140" y="275"/>
                  <a:pt x="140" y="275"/>
                  <a:pt x="140" y="275"/>
                </a:cubicBezTo>
                <a:cubicBezTo>
                  <a:pt x="130" y="261"/>
                  <a:pt x="130" y="261"/>
                  <a:pt x="130" y="261"/>
                </a:cubicBezTo>
                <a:cubicBezTo>
                  <a:pt x="115" y="261"/>
                  <a:pt x="115" y="261"/>
                  <a:pt x="115" y="261"/>
                </a:cubicBezTo>
                <a:cubicBezTo>
                  <a:pt x="115" y="215"/>
                  <a:pt x="115" y="215"/>
                  <a:pt x="115" y="215"/>
                </a:cubicBezTo>
                <a:cubicBezTo>
                  <a:pt x="115" y="214"/>
                  <a:pt x="114" y="212"/>
                  <a:pt x="112" y="212"/>
                </a:cubicBezTo>
                <a:cubicBezTo>
                  <a:pt x="108" y="212"/>
                  <a:pt x="108" y="212"/>
                  <a:pt x="108" y="212"/>
                </a:cubicBezTo>
                <a:cubicBezTo>
                  <a:pt x="106" y="212"/>
                  <a:pt x="105" y="214"/>
                  <a:pt x="105" y="215"/>
                </a:cubicBezTo>
                <a:cubicBezTo>
                  <a:pt x="105" y="261"/>
                  <a:pt x="105" y="261"/>
                  <a:pt x="105" y="261"/>
                </a:cubicBezTo>
                <a:cubicBezTo>
                  <a:pt x="90" y="261"/>
                  <a:pt x="90" y="261"/>
                  <a:pt x="90" y="261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92"/>
                  <a:pt x="80" y="292"/>
                  <a:pt x="80" y="292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64" y="388"/>
                  <a:pt x="64" y="388"/>
                  <a:pt x="64" y="388"/>
                </a:cubicBezTo>
                <a:cubicBezTo>
                  <a:pt x="64" y="302"/>
                  <a:pt x="64" y="302"/>
                  <a:pt x="64" y="302"/>
                </a:cubicBezTo>
                <a:cubicBezTo>
                  <a:pt x="46" y="302"/>
                  <a:pt x="46" y="302"/>
                  <a:pt x="46" y="302"/>
                </a:cubicBezTo>
                <a:cubicBezTo>
                  <a:pt x="46" y="258"/>
                  <a:pt x="46" y="258"/>
                  <a:pt x="46" y="258"/>
                </a:cubicBezTo>
                <a:cubicBezTo>
                  <a:pt x="37" y="258"/>
                  <a:pt x="37" y="258"/>
                  <a:pt x="37" y="258"/>
                </a:cubicBezTo>
                <a:cubicBezTo>
                  <a:pt x="37" y="227"/>
                  <a:pt x="37" y="227"/>
                  <a:pt x="37" y="227"/>
                </a:cubicBezTo>
                <a:cubicBezTo>
                  <a:pt x="25" y="227"/>
                  <a:pt x="25" y="227"/>
                  <a:pt x="25" y="227"/>
                </a:cubicBezTo>
                <a:cubicBezTo>
                  <a:pt x="25" y="259"/>
                  <a:pt x="25" y="259"/>
                  <a:pt x="25" y="259"/>
                </a:cubicBezTo>
                <a:cubicBezTo>
                  <a:pt x="14" y="259"/>
                  <a:pt x="14" y="259"/>
                  <a:pt x="14" y="259"/>
                </a:cubicBezTo>
                <a:cubicBezTo>
                  <a:pt x="14" y="298"/>
                  <a:pt x="14" y="298"/>
                  <a:pt x="14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642"/>
                  <a:pt x="0" y="642"/>
                  <a:pt x="0" y="642"/>
                </a:cubicBezTo>
                <a:cubicBezTo>
                  <a:pt x="1998" y="641"/>
                  <a:pt x="1998" y="641"/>
                  <a:pt x="1998" y="641"/>
                </a:cubicBezTo>
                <a:cubicBezTo>
                  <a:pt x="1998" y="124"/>
                  <a:pt x="1998" y="124"/>
                  <a:pt x="1998" y="124"/>
                </a:cubicBezTo>
                <a:cubicBezTo>
                  <a:pt x="1998" y="117"/>
                  <a:pt x="1993" y="112"/>
                  <a:pt x="1987" y="112"/>
                </a:cubicBezTo>
                <a:cubicBezTo>
                  <a:pt x="1981" y="112"/>
                  <a:pt x="1976" y="117"/>
                  <a:pt x="1976" y="124"/>
                </a:cubicBezTo>
                <a:cubicBezTo>
                  <a:pt x="1976" y="211"/>
                  <a:pt x="1976" y="211"/>
                  <a:pt x="1976" y="211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58"/>
                  <a:pt x="1955" y="158"/>
                  <a:pt x="1955" y="158"/>
                </a:cubicBezTo>
                <a:cubicBezTo>
                  <a:pt x="1955" y="156"/>
                  <a:pt x="1954" y="154"/>
                  <a:pt x="1952" y="154"/>
                </a:cubicBezTo>
                <a:cubicBezTo>
                  <a:pt x="1943" y="154"/>
                  <a:pt x="1943" y="154"/>
                  <a:pt x="1943" y="154"/>
                </a:cubicBezTo>
                <a:cubicBezTo>
                  <a:pt x="1941" y="154"/>
                  <a:pt x="1940" y="156"/>
                  <a:pt x="1940" y="158"/>
                </a:cubicBezTo>
                <a:cubicBezTo>
                  <a:pt x="1940" y="193"/>
                  <a:pt x="1940" y="193"/>
                  <a:pt x="1940" y="193"/>
                </a:cubicBezTo>
                <a:cubicBezTo>
                  <a:pt x="1923" y="211"/>
                  <a:pt x="1923" y="211"/>
                  <a:pt x="1923" y="211"/>
                </a:cubicBezTo>
                <a:cubicBezTo>
                  <a:pt x="1923" y="143"/>
                  <a:pt x="1923" y="143"/>
                  <a:pt x="1923" y="143"/>
                </a:cubicBezTo>
                <a:cubicBezTo>
                  <a:pt x="1923" y="143"/>
                  <a:pt x="1922" y="142"/>
                  <a:pt x="1922" y="141"/>
                </a:cubicBezTo>
                <a:cubicBezTo>
                  <a:pt x="1916" y="135"/>
                  <a:pt x="1916" y="135"/>
                  <a:pt x="1916" y="135"/>
                </a:cubicBezTo>
                <a:cubicBezTo>
                  <a:pt x="1916" y="135"/>
                  <a:pt x="1915" y="134"/>
                  <a:pt x="1914" y="134"/>
                </a:cubicBezTo>
                <a:cubicBezTo>
                  <a:pt x="1906" y="134"/>
                  <a:pt x="1906" y="134"/>
                  <a:pt x="1906" y="134"/>
                </a:cubicBezTo>
                <a:cubicBezTo>
                  <a:pt x="1906" y="90"/>
                  <a:pt x="1906" y="90"/>
                  <a:pt x="1906" y="90"/>
                </a:cubicBezTo>
                <a:cubicBezTo>
                  <a:pt x="1906" y="89"/>
                  <a:pt x="1905" y="88"/>
                  <a:pt x="1905" y="88"/>
                </a:cubicBezTo>
                <a:cubicBezTo>
                  <a:pt x="1901" y="88"/>
                  <a:pt x="1901" y="88"/>
                  <a:pt x="1901" y="88"/>
                </a:cubicBezTo>
                <a:cubicBezTo>
                  <a:pt x="1900" y="88"/>
                  <a:pt x="1899" y="89"/>
                  <a:pt x="1899" y="90"/>
                </a:cubicBezTo>
                <a:cubicBezTo>
                  <a:pt x="1899" y="134"/>
                  <a:pt x="1899" y="134"/>
                  <a:pt x="1899" y="134"/>
                </a:cubicBezTo>
                <a:cubicBezTo>
                  <a:pt x="1892" y="134"/>
                  <a:pt x="1892" y="134"/>
                  <a:pt x="1892" y="134"/>
                </a:cubicBezTo>
                <a:cubicBezTo>
                  <a:pt x="1891" y="134"/>
                  <a:pt x="1890" y="135"/>
                  <a:pt x="1890" y="135"/>
                </a:cubicBezTo>
                <a:cubicBezTo>
                  <a:pt x="1885" y="141"/>
                  <a:pt x="1885" y="141"/>
                  <a:pt x="1885" y="141"/>
                </a:cubicBezTo>
                <a:cubicBezTo>
                  <a:pt x="1884" y="142"/>
                  <a:pt x="1884" y="143"/>
                  <a:pt x="1884" y="144"/>
                </a:cubicBezTo>
                <a:cubicBezTo>
                  <a:pt x="1884" y="179"/>
                  <a:pt x="1884" y="179"/>
                  <a:pt x="1884" y="179"/>
                </a:cubicBezTo>
                <a:cubicBezTo>
                  <a:pt x="1868" y="150"/>
                  <a:pt x="1868" y="150"/>
                  <a:pt x="1868" y="150"/>
                </a:cubicBezTo>
                <a:cubicBezTo>
                  <a:pt x="1868" y="148"/>
                  <a:pt x="1866" y="148"/>
                  <a:pt x="1865" y="148"/>
                </a:cubicBezTo>
                <a:cubicBezTo>
                  <a:pt x="1858" y="148"/>
                  <a:pt x="1858" y="148"/>
                  <a:pt x="1858" y="148"/>
                </a:cubicBezTo>
                <a:cubicBezTo>
                  <a:pt x="1858" y="112"/>
                  <a:pt x="1858" y="112"/>
                  <a:pt x="1858" y="112"/>
                </a:cubicBezTo>
                <a:cubicBezTo>
                  <a:pt x="1844" y="112"/>
                  <a:pt x="1844" y="112"/>
                  <a:pt x="1844" y="112"/>
                </a:cubicBezTo>
                <a:cubicBezTo>
                  <a:pt x="1844" y="141"/>
                  <a:pt x="1844" y="141"/>
                  <a:pt x="1844" y="141"/>
                </a:cubicBezTo>
                <a:cubicBezTo>
                  <a:pt x="1823" y="141"/>
                  <a:pt x="1823" y="141"/>
                  <a:pt x="1823" y="141"/>
                </a:cubicBezTo>
                <a:cubicBezTo>
                  <a:pt x="1823" y="68"/>
                  <a:pt x="1823" y="68"/>
                  <a:pt x="1823" y="68"/>
                </a:cubicBezTo>
                <a:cubicBezTo>
                  <a:pt x="1815" y="68"/>
                  <a:pt x="1815" y="68"/>
                  <a:pt x="1815" y="68"/>
                </a:cubicBezTo>
                <a:cubicBezTo>
                  <a:pt x="1815" y="141"/>
                  <a:pt x="1815" y="141"/>
                  <a:pt x="1815" y="141"/>
                </a:cubicBezTo>
                <a:cubicBezTo>
                  <a:pt x="1776" y="141"/>
                  <a:pt x="1776" y="141"/>
                  <a:pt x="1776" y="141"/>
                </a:cubicBezTo>
                <a:cubicBezTo>
                  <a:pt x="1759" y="163"/>
                  <a:pt x="1759" y="163"/>
                  <a:pt x="1759" y="163"/>
                </a:cubicBezTo>
                <a:cubicBezTo>
                  <a:pt x="1759" y="232"/>
                  <a:pt x="1759" y="232"/>
                  <a:pt x="1759" y="232"/>
                </a:cubicBezTo>
                <a:cubicBezTo>
                  <a:pt x="1747" y="232"/>
                  <a:pt x="1747" y="232"/>
                  <a:pt x="1747" y="232"/>
                </a:cubicBezTo>
                <a:cubicBezTo>
                  <a:pt x="1747" y="199"/>
                  <a:pt x="1747" y="199"/>
                  <a:pt x="1747" y="199"/>
                </a:cubicBezTo>
                <a:cubicBezTo>
                  <a:pt x="1730" y="199"/>
                  <a:pt x="1730" y="199"/>
                  <a:pt x="1730" y="199"/>
                </a:cubicBezTo>
                <a:cubicBezTo>
                  <a:pt x="1730" y="240"/>
                  <a:pt x="1730" y="240"/>
                  <a:pt x="1730" y="240"/>
                </a:cubicBezTo>
                <a:cubicBezTo>
                  <a:pt x="1722" y="240"/>
                  <a:pt x="1722" y="240"/>
                  <a:pt x="1722" y="240"/>
                </a:cubicBezTo>
                <a:cubicBezTo>
                  <a:pt x="1714" y="225"/>
                  <a:pt x="1714" y="225"/>
                  <a:pt x="1714" y="225"/>
                </a:cubicBezTo>
                <a:cubicBezTo>
                  <a:pt x="1708" y="225"/>
                  <a:pt x="1708" y="225"/>
                  <a:pt x="1708" y="225"/>
                </a:cubicBezTo>
                <a:cubicBezTo>
                  <a:pt x="1708" y="188"/>
                  <a:pt x="1708" y="188"/>
                  <a:pt x="1708" y="188"/>
                </a:cubicBezTo>
                <a:cubicBezTo>
                  <a:pt x="1699" y="188"/>
                  <a:pt x="1699" y="188"/>
                  <a:pt x="1699" y="188"/>
                </a:cubicBezTo>
                <a:cubicBezTo>
                  <a:pt x="1699" y="225"/>
                  <a:pt x="1699" y="225"/>
                  <a:pt x="1699" y="225"/>
                </a:cubicBezTo>
                <a:cubicBezTo>
                  <a:pt x="1693" y="225"/>
                  <a:pt x="1693" y="225"/>
                  <a:pt x="1693" y="225"/>
                </a:cubicBezTo>
                <a:cubicBezTo>
                  <a:pt x="1676" y="240"/>
                  <a:pt x="1676" y="240"/>
                  <a:pt x="1676" y="240"/>
                </a:cubicBezTo>
                <a:cubicBezTo>
                  <a:pt x="1676" y="292"/>
                  <a:pt x="1676" y="292"/>
                  <a:pt x="1676" y="292"/>
                </a:cubicBezTo>
                <a:cubicBezTo>
                  <a:pt x="1676" y="414"/>
                  <a:pt x="1676" y="414"/>
                  <a:pt x="1676" y="414"/>
                </a:cubicBezTo>
                <a:cubicBezTo>
                  <a:pt x="1649" y="414"/>
                  <a:pt x="1649" y="414"/>
                  <a:pt x="1649" y="414"/>
                </a:cubicBezTo>
                <a:cubicBezTo>
                  <a:pt x="1649" y="249"/>
                  <a:pt x="1649" y="249"/>
                  <a:pt x="1649" y="249"/>
                </a:cubicBezTo>
                <a:cubicBezTo>
                  <a:pt x="1631" y="249"/>
                  <a:pt x="1631" y="249"/>
                  <a:pt x="1631" y="249"/>
                </a:cubicBezTo>
                <a:cubicBezTo>
                  <a:pt x="1631" y="224"/>
                  <a:pt x="1631" y="224"/>
                  <a:pt x="1631" y="224"/>
                </a:cubicBezTo>
                <a:cubicBezTo>
                  <a:pt x="1638" y="224"/>
                  <a:pt x="1638" y="224"/>
                  <a:pt x="1638" y="224"/>
                </a:cubicBezTo>
                <a:cubicBezTo>
                  <a:pt x="1638" y="216"/>
                  <a:pt x="1638" y="216"/>
                  <a:pt x="1638" y="216"/>
                </a:cubicBezTo>
                <a:cubicBezTo>
                  <a:pt x="1631" y="216"/>
                  <a:pt x="1631" y="216"/>
                  <a:pt x="1631" y="216"/>
                </a:cubicBezTo>
                <a:cubicBezTo>
                  <a:pt x="1631" y="208"/>
                  <a:pt x="1631" y="208"/>
                  <a:pt x="1631" y="208"/>
                </a:cubicBezTo>
                <a:cubicBezTo>
                  <a:pt x="1622" y="208"/>
                  <a:pt x="1622" y="208"/>
                  <a:pt x="1622" y="208"/>
                </a:cubicBezTo>
                <a:cubicBezTo>
                  <a:pt x="1622" y="191"/>
                  <a:pt x="1622" y="191"/>
                  <a:pt x="1622" y="191"/>
                </a:cubicBezTo>
                <a:cubicBezTo>
                  <a:pt x="1614" y="191"/>
                  <a:pt x="1614" y="191"/>
                  <a:pt x="1614" y="191"/>
                </a:cubicBezTo>
                <a:cubicBezTo>
                  <a:pt x="1614" y="208"/>
                  <a:pt x="1614" y="208"/>
                  <a:pt x="1614" y="208"/>
                </a:cubicBezTo>
                <a:cubicBezTo>
                  <a:pt x="1608" y="208"/>
                  <a:pt x="1608" y="208"/>
                  <a:pt x="1608" y="208"/>
                </a:cubicBezTo>
                <a:cubicBezTo>
                  <a:pt x="1608" y="216"/>
                  <a:pt x="1608" y="216"/>
                  <a:pt x="1608" y="216"/>
                </a:cubicBezTo>
                <a:cubicBezTo>
                  <a:pt x="1599" y="216"/>
                  <a:pt x="1599" y="216"/>
                  <a:pt x="1599" y="216"/>
                </a:cubicBezTo>
                <a:cubicBezTo>
                  <a:pt x="1599" y="224"/>
                  <a:pt x="1599" y="224"/>
                  <a:pt x="1599" y="224"/>
                </a:cubicBezTo>
                <a:cubicBezTo>
                  <a:pt x="1606" y="224"/>
                  <a:pt x="1606" y="224"/>
                  <a:pt x="1606" y="224"/>
                </a:cubicBezTo>
                <a:cubicBezTo>
                  <a:pt x="1606" y="248"/>
                  <a:pt x="1606" y="248"/>
                  <a:pt x="1606" y="248"/>
                </a:cubicBezTo>
                <a:cubicBezTo>
                  <a:pt x="1592" y="248"/>
                  <a:pt x="1592" y="248"/>
                  <a:pt x="1592" y="248"/>
                </a:cubicBezTo>
                <a:cubicBezTo>
                  <a:pt x="1592" y="341"/>
                  <a:pt x="1592" y="341"/>
                  <a:pt x="1592" y="341"/>
                </a:cubicBezTo>
                <a:cubicBezTo>
                  <a:pt x="1584" y="341"/>
                  <a:pt x="1584" y="341"/>
                  <a:pt x="1584" y="341"/>
                </a:cubicBezTo>
                <a:cubicBezTo>
                  <a:pt x="1584" y="266"/>
                  <a:pt x="1584" y="266"/>
                  <a:pt x="1584" y="266"/>
                </a:cubicBezTo>
                <a:cubicBezTo>
                  <a:pt x="1568" y="255"/>
                  <a:pt x="1568" y="255"/>
                  <a:pt x="1568" y="255"/>
                </a:cubicBezTo>
                <a:cubicBezTo>
                  <a:pt x="1568" y="226"/>
                  <a:pt x="1568" y="226"/>
                  <a:pt x="1568" y="226"/>
                </a:cubicBezTo>
                <a:cubicBezTo>
                  <a:pt x="1560" y="226"/>
                  <a:pt x="1560" y="226"/>
                  <a:pt x="1560" y="226"/>
                </a:cubicBezTo>
                <a:cubicBezTo>
                  <a:pt x="1560" y="249"/>
                  <a:pt x="1560" y="249"/>
                  <a:pt x="1560" y="249"/>
                </a:cubicBezTo>
                <a:cubicBezTo>
                  <a:pt x="1521" y="249"/>
                  <a:pt x="1521" y="249"/>
                  <a:pt x="1521" y="249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476" y="135"/>
                  <a:pt x="1476" y="135"/>
                  <a:pt x="1476" y="135"/>
                </a:cubicBezTo>
                <a:cubicBezTo>
                  <a:pt x="1476" y="93"/>
                  <a:pt x="1476" y="93"/>
                  <a:pt x="1476" y="93"/>
                </a:cubicBezTo>
                <a:cubicBezTo>
                  <a:pt x="1383" y="93"/>
                  <a:pt x="1383" y="93"/>
                  <a:pt x="1383" y="93"/>
                </a:cubicBezTo>
                <a:cubicBezTo>
                  <a:pt x="1383" y="133"/>
                  <a:pt x="1383" y="133"/>
                  <a:pt x="1383" y="133"/>
                </a:cubicBezTo>
                <a:cubicBezTo>
                  <a:pt x="1353" y="133"/>
                  <a:pt x="1353" y="133"/>
                  <a:pt x="1353" y="133"/>
                </a:cubicBezTo>
                <a:cubicBezTo>
                  <a:pt x="1353" y="80"/>
                  <a:pt x="1353" y="80"/>
                  <a:pt x="1353" y="80"/>
                </a:cubicBezTo>
                <a:cubicBezTo>
                  <a:pt x="1321" y="80"/>
                  <a:pt x="1321" y="80"/>
                  <a:pt x="1321" y="80"/>
                </a:cubicBezTo>
                <a:cubicBezTo>
                  <a:pt x="1321" y="52"/>
                  <a:pt x="1321" y="52"/>
                  <a:pt x="1321" y="52"/>
                </a:cubicBezTo>
                <a:cubicBezTo>
                  <a:pt x="1336" y="52"/>
                  <a:pt x="1336" y="52"/>
                  <a:pt x="1336" y="52"/>
                </a:cubicBezTo>
                <a:cubicBezTo>
                  <a:pt x="1336" y="45"/>
                  <a:pt x="1336" y="45"/>
                  <a:pt x="1336" y="45"/>
                </a:cubicBezTo>
                <a:cubicBezTo>
                  <a:pt x="1321" y="45"/>
                  <a:pt x="1321" y="45"/>
                  <a:pt x="1321" y="45"/>
                </a:cubicBezTo>
                <a:cubicBezTo>
                  <a:pt x="1321" y="20"/>
                  <a:pt x="1321" y="20"/>
                  <a:pt x="1321" y="20"/>
                </a:cubicBezTo>
                <a:cubicBezTo>
                  <a:pt x="1305" y="20"/>
                  <a:pt x="1305" y="20"/>
                  <a:pt x="1305" y="20"/>
                </a:cubicBezTo>
                <a:cubicBezTo>
                  <a:pt x="1305" y="3"/>
                  <a:pt x="1305" y="3"/>
                  <a:pt x="1305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8" y="20"/>
                  <a:pt x="1298" y="20"/>
                  <a:pt x="1298" y="20"/>
                </a:cubicBezTo>
                <a:cubicBezTo>
                  <a:pt x="1282" y="20"/>
                  <a:pt x="1282" y="20"/>
                  <a:pt x="1282" y="20"/>
                </a:cubicBezTo>
                <a:cubicBezTo>
                  <a:pt x="1282" y="45"/>
                  <a:pt x="1282" y="45"/>
                  <a:pt x="1282" y="45"/>
                </a:cubicBezTo>
                <a:cubicBezTo>
                  <a:pt x="1267" y="45"/>
                  <a:pt x="1267" y="45"/>
                  <a:pt x="1267" y="45"/>
                </a:cubicBezTo>
                <a:cubicBezTo>
                  <a:pt x="1267" y="53"/>
                  <a:pt x="1267" y="53"/>
                  <a:pt x="1267" y="53"/>
                </a:cubicBezTo>
                <a:cubicBezTo>
                  <a:pt x="1282" y="53"/>
                  <a:pt x="1282" y="53"/>
                  <a:pt x="1282" y="53"/>
                </a:cubicBezTo>
                <a:cubicBezTo>
                  <a:pt x="1282" y="79"/>
                  <a:pt x="1282" y="79"/>
                  <a:pt x="1282" y="79"/>
                </a:cubicBezTo>
                <a:cubicBezTo>
                  <a:pt x="1261" y="79"/>
                  <a:pt x="1261" y="79"/>
                  <a:pt x="1261" y="79"/>
                </a:cubicBezTo>
                <a:cubicBezTo>
                  <a:pt x="1261" y="68"/>
                  <a:pt x="1261" y="68"/>
                  <a:pt x="1261" y="68"/>
                </a:cubicBezTo>
                <a:cubicBezTo>
                  <a:pt x="1251" y="68"/>
                  <a:pt x="1251" y="68"/>
                  <a:pt x="1251" y="68"/>
                </a:cubicBezTo>
                <a:cubicBezTo>
                  <a:pt x="1251" y="44"/>
                  <a:pt x="1251" y="44"/>
                  <a:pt x="1251" y="44"/>
                </a:cubicBezTo>
                <a:cubicBezTo>
                  <a:pt x="1228" y="44"/>
                  <a:pt x="1228" y="44"/>
                  <a:pt x="1228" y="44"/>
                </a:cubicBezTo>
                <a:cubicBezTo>
                  <a:pt x="1228" y="76"/>
                  <a:pt x="1228" y="76"/>
                  <a:pt x="1228" y="76"/>
                </a:cubicBezTo>
                <a:cubicBezTo>
                  <a:pt x="1220" y="76"/>
                  <a:pt x="1220" y="76"/>
                  <a:pt x="1220" y="76"/>
                </a:cubicBezTo>
                <a:cubicBezTo>
                  <a:pt x="1220" y="134"/>
                  <a:pt x="1220" y="134"/>
                  <a:pt x="1220" y="134"/>
                </a:cubicBezTo>
                <a:cubicBezTo>
                  <a:pt x="1205" y="134"/>
                  <a:pt x="1205" y="134"/>
                  <a:pt x="1205" y="134"/>
                </a:cubicBezTo>
                <a:cubicBezTo>
                  <a:pt x="1205" y="89"/>
                  <a:pt x="1205" y="89"/>
                  <a:pt x="1205" y="89"/>
                </a:cubicBezTo>
                <a:cubicBezTo>
                  <a:pt x="1173" y="50"/>
                  <a:pt x="1173" y="50"/>
                  <a:pt x="1173" y="50"/>
                </a:cubicBezTo>
                <a:cubicBezTo>
                  <a:pt x="1173" y="0"/>
                  <a:pt x="1173" y="0"/>
                  <a:pt x="1173" y="0"/>
                </a:cubicBezTo>
              </a:path>
            </a:pathLst>
          </a:custGeom>
          <a:solidFill>
            <a:srgbClr val="002060">
              <a:alpha val="6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/>
            <a:endParaRPr sz="1350"/>
          </a:p>
        </p:txBody>
      </p:sp>
      <p:pic>
        <p:nvPicPr>
          <p:cNvPr id="11" name="Picture 2" descr="C:\Users\wangyanming\Desktop\未标题-1-08.png"/>
          <p:cNvPicPr>
            <a:picLocks noChangeAspect="1"/>
          </p:cNvPicPr>
          <p:nvPr/>
        </p:nvPicPr>
        <p:blipFill>
          <a:blip r:embed="rId1"/>
          <a:srcRect t="-87500" b="-87500"/>
          <a:stretch>
            <a:fillRect/>
          </a:stretch>
        </p:blipFill>
        <p:spPr>
          <a:xfrm>
            <a:off x="19050" y="857421"/>
            <a:ext cx="12192000" cy="551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" name="文本框 103"/>
          <p:cNvSpPr txBox="1"/>
          <p:nvPr>
            <p:custDataLst>
              <p:tags r:id="rId2"/>
            </p:custDataLst>
          </p:nvPr>
        </p:nvSpPr>
        <p:spPr>
          <a:xfrm>
            <a:off x="358775" y="1309370"/>
            <a:ext cx="3082925" cy="37230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消息免打扰设置（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三级）：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从移动端进行消息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中心“免打扰”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设置；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marL="342900" indent="-342900">
              <a:buFont typeface="+mj-ea"/>
              <a:buAutoNum type="circleNumDbPlain"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单独设置聊天免打扰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设置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特殊说明：移动端可设置沉浸模式（仅提醒私聊我、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@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我、特别关注人和待办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任务）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79755" y="298450"/>
            <a:ext cx="10708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zh-CN" altLang="en-US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消息</a:t>
            </a:r>
            <a:r>
              <a:rPr lang="zh-CN" altLang="en-US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中心</a:t>
            </a:r>
            <a:endParaRPr lang="zh-CN" altLang="en-US" sz="2400" b="1" spc="300">
              <a:solidFill>
                <a:srgbClr val="008543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6305" y="1174115"/>
            <a:ext cx="8595360" cy="5475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9" name="íş1íḑè"/>
          <p:cNvSpPr/>
          <p:nvPr/>
        </p:nvSpPr>
        <p:spPr bwMode="auto">
          <a:xfrm>
            <a:off x="19050" y="4596765"/>
            <a:ext cx="12109450" cy="2261235"/>
          </a:xfrm>
          <a:custGeom>
            <a:avLst/>
            <a:gdLst>
              <a:gd name="T0" fmla="*/ 1128 w 1998"/>
              <a:gd name="T1" fmla="*/ 86 h 642"/>
              <a:gd name="T2" fmla="*/ 1103 w 1998"/>
              <a:gd name="T3" fmla="*/ 88 h 642"/>
              <a:gd name="T4" fmla="*/ 1051 w 1998"/>
              <a:gd name="T5" fmla="*/ 218 h 642"/>
              <a:gd name="T6" fmla="*/ 1020 w 1998"/>
              <a:gd name="T7" fmla="*/ 217 h 642"/>
              <a:gd name="T8" fmla="*/ 808 w 1998"/>
              <a:gd name="T9" fmla="*/ 222 h 642"/>
              <a:gd name="T10" fmla="*/ 729 w 1998"/>
              <a:gd name="T11" fmla="*/ 134 h 642"/>
              <a:gd name="T12" fmla="*/ 589 w 1998"/>
              <a:gd name="T13" fmla="*/ 134 h 642"/>
              <a:gd name="T14" fmla="*/ 556 w 1998"/>
              <a:gd name="T15" fmla="*/ 40 h 642"/>
              <a:gd name="T16" fmla="*/ 518 w 1998"/>
              <a:gd name="T17" fmla="*/ 133 h 642"/>
              <a:gd name="T18" fmla="*/ 479 w 1998"/>
              <a:gd name="T19" fmla="*/ 204 h 642"/>
              <a:gd name="T20" fmla="*/ 462 w 1998"/>
              <a:gd name="T21" fmla="*/ 134 h 642"/>
              <a:gd name="T22" fmla="*/ 408 w 1998"/>
              <a:gd name="T23" fmla="*/ 104 h 642"/>
              <a:gd name="T24" fmla="*/ 336 w 1998"/>
              <a:gd name="T25" fmla="*/ 303 h 642"/>
              <a:gd name="T26" fmla="*/ 251 w 1998"/>
              <a:gd name="T27" fmla="*/ 301 h 642"/>
              <a:gd name="T28" fmla="*/ 191 w 1998"/>
              <a:gd name="T29" fmla="*/ 128 h 642"/>
              <a:gd name="T30" fmla="*/ 152 w 1998"/>
              <a:gd name="T31" fmla="*/ 327 h 642"/>
              <a:gd name="T32" fmla="*/ 140 w 1998"/>
              <a:gd name="T33" fmla="*/ 275 h 642"/>
              <a:gd name="T34" fmla="*/ 112 w 1998"/>
              <a:gd name="T35" fmla="*/ 212 h 642"/>
              <a:gd name="T36" fmla="*/ 90 w 1998"/>
              <a:gd name="T37" fmla="*/ 261 h 642"/>
              <a:gd name="T38" fmla="*/ 64 w 1998"/>
              <a:gd name="T39" fmla="*/ 388 h 642"/>
              <a:gd name="T40" fmla="*/ 37 w 1998"/>
              <a:gd name="T41" fmla="*/ 258 h 642"/>
              <a:gd name="T42" fmla="*/ 14 w 1998"/>
              <a:gd name="T43" fmla="*/ 259 h 642"/>
              <a:gd name="T44" fmla="*/ 1998 w 1998"/>
              <a:gd name="T45" fmla="*/ 641 h 642"/>
              <a:gd name="T46" fmla="*/ 1976 w 1998"/>
              <a:gd name="T47" fmla="*/ 211 h 642"/>
              <a:gd name="T48" fmla="*/ 1952 w 1998"/>
              <a:gd name="T49" fmla="*/ 154 h 642"/>
              <a:gd name="T50" fmla="*/ 1923 w 1998"/>
              <a:gd name="T51" fmla="*/ 211 h 642"/>
              <a:gd name="T52" fmla="*/ 1914 w 1998"/>
              <a:gd name="T53" fmla="*/ 134 h 642"/>
              <a:gd name="T54" fmla="*/ 1901 w 1998"/>
              <a:gd name="T55" fmla="*/ 88 h 642"/>
              <a:gd name="T56" fmla="*/ 1890 w 1998"/>
              <a:gd name="T57" fmla="*/ 135 h 642"/>
              <a:gd name="T58" fmla="*/ 1868 w 1998"/>
              <a:gd name="T59" fmla="*/ 150 h 642"/>
              <a:gd name="T60" fmla="*/ 1844 w 1998"/>
              <a:gd name="T61" fmla="*/ 112 h 642"/>
              <a:gd name="T62" fmla="*/ 1815 w 1998"/>
              <a:gd name="T63" fmla="*/ 68 h 642"/>
              <a:gd name="T64" fmla="*/ 1759 w 1998"/>
              <a:gd name="T65" fmla="*/ 232 h 642"/>
              <a:gd name="T66" fmla="*/ 1730 w 1998"/>
              <a:gd name="T67" fmla="*/ 240 h 642"/>
              <a:gd name="T68" fmla="*/ 1708 w 1998"/>
              <a:gd name="T69" fmla="*/ 188 h 642"/>
              <a:gd name="T70" fmla="*/ 1676 w 1998"/>
              <a:gd name="T71" fmla="*/ 240 h 642"/>
              <a:gd name="T72" fmla="*/ 1649 w 1998"/>
              <a:gd name="T73" fmla="*/ 249 h 642"/>
              <a:gd name="T74" fmla="*/ 1638 w 1998"/>
              <a:gd name="T75" fmla="*/ 216 h 642"/>
              <a:gd name="T76" fmla="*/ 1622 w 1998"/>
              <a:gd name="T77" fmla="*/ 191 h 642"/>
              <a:gd name="T78" fmla="*/ 1608 w 1998"/>
              <a:gd name="T79" fmla="*/ 216 h 642"/>
              <a:gd name="T80" fmla="*/ 1606 w 1998"/>
              <a:gd name="T81" fmla="*/ 248 h 642"/>
              <a:gd name="T82" fmla="*/ 1584 w 1998"/>
              <a:gd name="T83" fmla="*/ 266 h 642"/>
              <a:gd name="T84" fmla="*/ 1560 w 1998"/>
              <a:gd name="T85" fmla="*/ 249 h 642"/>
              <a:gd name="T86" fmla="*/ 1476 w 1998"/>
              <a:gd name="T87" fmla="*/ 93 h 642"/>
              <a:gd name="T88" fmla="*/ 1353 w 1998"/>
              <a:gd name="T89" fmla="*/ 80 h 642"/>
              <a:gd name="T90" fmla="*/ 1336 w 1998"/>
              <a:gd name="T91" fmla="*/ 45 h 642"/>
              <a:gd name="T92" fmla="*/ 1305 w 1998"/>
              <a:gd name="T93" fmla="*/ 3 h 642"/>
              <a:gd name="T94" fmla="*/ 1282 w 1998"/>
              <a:gd name="T95" fmla="*/ 45 h 642"/>
              <a:gd name="T96" fmla="*/ 1282 w 1998"/>
              <a:gd name="T97" fmla="*/ 79 h 642"/>
              <a:gd name="T98" fmla="*/ 1251 w 1998"/>
              <a:gd name="T99" fmla="*/ 44 h 642"/>
              <a:gd name="T100" fmla="*/ 1220 w 1998"/>
              <a:gd name="T101" fmla="*/ 134 h 642"/>
              <a:gd name="T102" fmla="*/ 1173 w 1998"/>
              <a:gd name="T103" fmla="*/ 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98" h="642">
                <a:moveTo>
                  <a:pt x="1173" y="0"/>
                </a:moveTo>
                <a:cubicBezTo>
                  <a:pt x="1165" y="0"/>
                  <a:pt x="1165" y="0"/>
                  <a:pt x="1165" y="0"/>
                </a:cubicBezTo>
                <a:cubicBezTo>
                  <a:pt x="1165" y="53"/>
                  <a:pt x="1165" y="53"/>
                  <a:pt x="1165" y="53"/>
                </a:cubicBezTo>
                <a:cubicBezTo>
                  <a:pt x="1128" y="86"/>
                  <a:pt x="1128" y="86"/>
                  <a:pt x="1128" y="86"/>
                </a:cubicBezTo>
                <a:cubicBezTo>
                  <a:pt x="1111" y="86"/>
                  <a:pt x="1111" y="86"/>
                  <a:pt x="1111" y="86"/>
                </a:cubicBezTo>
                <a:cubicBezTo>
                  <a:pt x="1111" y="27"/>
                  <a:pt x="1111" y="27"/>
                  <a:pt x="1111" y="27"/>
                </a:cubicBezTo>
                <a:cubicBezTo>
                  <a:pt x="1103" y="27"/>
                  <a:pt x="1103" y="27"/>
                  <a:pt x="1103" y="27"/>
                </a:cubicBezTo>
                <a:cubicBezTo>
                  <a:pt x="1103" y="88"/>
                  <a:pt x="1103" y="88"/>
                  <a:pt x="1103" y="88"/>
                </a:cubicBezTo>
                <a:cubicBezTo>
                  <a:pt x="1060" y="134"/>
                  <a:pt x="1060" y="134"/>
                  <a:pt x="1060" y="134"/>
                </a:cubicBezTo>
                <a:cubicBezTo>
                  <a:pt x="1060" y="189"/>
                  <a:pt x="1060" y="189"/>
                  <a:pt x="1060" y="189"/>
                </a:cubicBezTo>
                <a:cubicBezTo>
                  <a:pt x="1051" y="189"/>
                  <a:pt x="1051" y="189"/>
                  <a:pt x="1051" y="189"/>
                </a:cubicBezTo>
                <a:cubicBezTo>
                  <a:pt x="1051" y="218"/>
                  <a:pt x="1051" y="218"/>
                  <a:pt x="1051" y="218"/>
                </a:cubicBezTo>
                <a:cubicBezTo>
                  <a:pt x="1036" y="218"/>
                  <a:pt x="1036" y="218"/>
                  <a:pt x="1036" y="218"/>
                </a:cubicBezTo>
                <a:cubicBezTo>
                  <a:pt x="1036" y="299"/>
                  <a:pt x="1036" y="299"/>
                  <a:pt x="1036" y="299"/>
                </a:cubicBezTo>
                <a:cubicBezTo>
                  <a:pt x="1020" y="299"/>
                  <a:pt x="1020" y="299"/>
                  <a:pt x="1020" y="299"/>
                </a:cubicBezTo>
                <a:cubicBezTo>
                  <a:pt x="1020" y="217"/>
                  <a:pt x="1020" y="217"/>
                  <a:pt x="1020" y="217"/>
                </a:cubicBezTo>
                <a:cubicBezTo>
                  <a:pt x="967" y="217"/>
                  <a:pt x="967" y="217"/>
                  <a:pt x="967" y="217"/>
                </a:cubicBezTo>
                <a:cubicBezTo>
                  <a:pt x="967" y="75"/>
                  <a:pt x="967" y="75"/>
                  <a:pt x="967" y="75"/>
                </a:cubicBezTo>
                <a:cubicBezTo>
                  <a:pt x="808" y="75"/>
                  <a:pt x="808" y="75"/>
                  <a:pt x="808" y="75"/>
                </a:cubicBezTo>
                <a:cubicBezTo>
                  <a:pt x="808" y="222"/>
                  <a:pt x="808" y="222"/>
                  <a:pt x="808" y="222"/>
                </a:cubicBezTo>
                <a:cubicBezTo>
                  <a:pt x="770" y="222"/>
                  <a:pt x="770" y="222"/>
                  <a:pt x="770" y="222"/>
                </a:cubicBezTo>
                <a:cubicBezTo>
                  <a:pt x="770" y="177"/>
                  <a:pt x="770" y="177"/>
                  <a:pt x="770" y="177"/>
                </a:cubicBezTo>
                <a:cubicBezTo>
                  <a:pt x="729" y="177"/>
                  <a:pt x="729" y="177"/>
                  <a:pt x="729" y="177"/>
                </a:cubicBezTo>
                <a:cubicBezTo>
                  <a:pt x="729" y="134"/>
                  <a:pt x="729" y="134"/>
                  <a:pt x="729" y="134"/>
                </a:cubicBezTo>
                <a:cubicBezTo>
                  <a:pt x="633" y="134"/>
                  <a:pt x="633" y="134"/>
                  <a:pt x="633" y="134"/>
                </a:cubicBezTo>
                <a:cubicBezTo>
                  <a:pt x="633" y="272"/>
                  <a:pt x="633" y="272"/>
                  <a:pt x="633" y="272"/>
                </a:cubicBezTo>
                <a:cubicBezTo>
                  <a:pt x="589" y="272"/>
                  <a:pt x="589" y="272"/>
                  <a:pt x="589" y="272"/>
                </a:cubicBezTo>
                <a:cubicBezTo>
                  <a:pt x="589" y="134"/>
                  <a:pt x="589" y="134"/>
                  <a:pt x="589" y="134"/>
                </a:cubicBezTo>
                <a:cubicBezTo>
                  <a:pt x="572" y="134"/>
                  <a:pt x="572" y="134"/>
                  <a:pt x="572" y="134"/>
                </a:cubicBezTo>
                <a:cubicBezTo>
                  <a:pt x="572" y="92"/>
                  <a:pt x="572" y="92"/>
                  <a:pt x="572" y="92"/>
                </a:cubicBezTo>
                <a:cubicBezTo>
                  <a:pt x="556" y="71"/>
                  <a:pt x="556" y="71"/>
                  <a:pt x="556" y="71"/>
                </a:cubicBezTo>
                <a:cubicBezTo>
                  <a:pt x="556" y="40"/>
                  <a:pt x="556" y="40"/>
                  <a:pt x="556" y="40"/>
                </a:cubicBezTo>
                <a:cubicBezTo>
                  <a:pt x="546" y="40"/>
                  <a:pt x="546" y="40"/>
                  <a:pt x="546" y="40"/>
                </a:cubicBezTo>
                <a:cubicBezTo>
                  <a:pt x="546" y="69"/>
                  <a:pt x="546" y="69"/>
                  <a:pt x="546" y="69"/>
                </a:cubicBezTo>
                <a:cubicBezTo>
                  <a:pt x="518" y="91"/>
                  <a:pt x="518" y="91"/>
                  <a:pt x="518" y="91"/>
                </a:cubicBezTo>
                <a:cubicBezTo>
                  <a:pt x="518" y="133"/>
                  <a:pt x="518" y="133"/>
                  <a:pt x="518" y="133"/>
                </a:cubicBezTo>
                <a:cubicBezTo>
                  <a:pt x="503" y="133"/>
                  <a:pt x="503" y="133"/>
                  <a:pt x="503" y="133"/>
                </a:cubicBezTo>
                <a:cubicBezTo>
                  <a:pt x="503" y="274"/>
                  <a:pt x="503" y="274"/>
                  <a:pt x="503" y="274"/>
                </a:cubicBezTo>
                <a:cubicBezTo>
                  <a:pt x="479" y="259"/>
                  <a:pt x="479" y="259"/>
                  <a:pt x="479" y="259"/>
                </a:cubicBezTo>
                <a:cubicBezTo>
                  <a:pt x="479" y="204"/>
                  <a:pt x="479" y="204"/>
                  <a:pt x="479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0" y="264"/>
                  <a:pt x="470" y="264"/>
                  <a:pt x="470" y="264"/>
                </a:cubicBezTo>
                <a:cubicBezTo>
                  <a:pt x="462" y="264"/>
                  <a:pt x="462" y="264"/>
                  <a:pt x="462" y="264"/>
                </a:cubicBezTo>
                <a:cubicBezTo>
                  <a:pt x="462" y="134"/>
                  <a:pt x="462" y="134"/>
                  <a:pt x="462" y="134"/>
                </a:cubicBezTo>
                <a:cubicBezTo>
                  <a:pt x="424" y="103"/>
                  <a:pt x="424" y="103"/>
                  <a:pt x="424" y="103"/>
                </a:cubicBezTo>
                <a:cubicBezTo>
                  <a:pt x="424" y="27"/>
                  <a:pt x="424" y="27"/>
                  <a:pt x="424" y="27"/>
                </a:cubicBezTo>
                <a:cubicBezTo>
                  <a:pt x="408" y="27"/>
                  <a:pt x="408" y="27"/>
                  <a:pt x="408" y="27"/>
                </a:cubicBezTo>
                <a:cubicBezTo>
                  <a:pt x="408" y="104"/>
                  <a:pt x="408" y="104"/>
                  <a:pt x="408" y="104"/>
                </a:cubicBezTo>
                <a:cubicBezTo>
                  <a:pt x="369" y="135"/>
                  <a:pt x="369" y="135"/>
                  <a:pt x="369" y="135"/>
                </a:cubicBezTo>
                <a:cubicBezTo>
                  <a:pt x="369" y="277"/>
                  <a:pt x="369" y="277"/>
                  <a:pt x="369" y="277"/>
                </a:cubicBezTo>
                <a:cubicBezTo>
                  <a:pt x="352" y="303"/>
                  <a:pt x="352" y="303"/>
                  <a:pt x="352" y="303"/>
                </a:cubicBezTo>
                <a:cubicBezTo>
                  <a:pt x="336" y="303"/>
                  <a:pt x="336" y="303"/>
                  <a:pt x="336" y="303"/>
                </a:cubicBezTo>
                <a:cubicBezTo>
                  <a:pt x="336" y="272"/>
                  <a:pt x="336" y="272"/>
                  <a:pt x="336" y="272"/>
                </a:cubicBezTo>
                <a:cubicBezTo>
                  <a:pt x="282" y="272"/>
                  <a:pt x="282" y="272"/>
                  <a:pt x="282" y="272"/>
                </a:cubicBezTo>
                <a:cubicBezTo>
                  <a:pt x="282" y="301"/>
                  <a:pt x="282" y="301"/>
                  <a:pt x="282" y="301"/>
                </a:cubicBezTo>
                <a:cubicBezTo>
                  <a:pt x="251" y="301"/>
                  <a:pt x="251" y="301"/>
                  <a:pt x="251" y="301"/>
                </a:cubicBezTo>
                <a:cubicBezTo>
                  <a:pt x="251" y="389"/>
                  <a:pt x="251" y="389"/>
                  <a:pt x="251" y="389"/>
                </a:cubicBezTo>
                <a:cubicBezTo>
                  <a:pt x="231" y="389"/>
                  <a:pt x="231" y="389"/>
                  <a:pt x="231" y="389"/>
                </a:cubicBezTo>
                <a:cubicBezTo>
                  <a:pt x="231" y="128"/>
                  <a:pt x="231" y="128"/>
                  <a:pt x="231" y="128"/>
                </a:cubicBezTo>
                <a:cubicBezTo>
                  <a:pt x="191" y="128"/>
                  <a:pt x="191" y="128"/>
                  <a:pt x="191" y="128"/>
                </a:cubicBezTo>
                <a:cubicBezTo>
                  <a:pt x="191" y="437"/>
                  <a:pt x="191" y="437"/>
                  <a:pt x="191" y="437"/>
                </a:cubicBezTo>
                <a:cubicBezTo>
                  <a:pt x="184" y="437"/>
                  <a:pt x="184" y="437"/>
                  <a:pt x="184" y="437"/>
                </a:cubicBezTo>
                <a:cubicBezTo>
                  <a:pt x="184" y="327"/>
                  <a:pt x="184" y="327"/>
                  <a:pt x="184" y="327"/>
                </a:cubicBezTo>
                <a:cubicBezTo>
                  <a:pt x="152" y="327"/>
                  <a:pt x="152" y="327"/>
                  <a:pt x="152" y="327"/>
                </a:cubicBezTo>
                <a:cubicBezTo>
                  <a:pt x="152" y="299"/>
                  <a:pt x="152" y="299"/>
                  <a:pt x="152" y="299"/>
                </a:cubicBezTo>
                <a:cubicBezTo>
                  <a:pt x="140" y="299"/>
                  <a:pt x="140" y="299"/>
                  <a:pt x="140" y="299"/>
                </a:cubicBezTo>
                <a:cubicBezTo>
                  <a:pt x="140" y="292"/>
                  <a:pt x="140" y="292"/>
                  <a:pt x="140" y="292"/>
                </a:cubicBezTo>
                <a:cubicBezTo>
                  <a:pt x="140" y="275"/>
                  <a:pt x="140" y="275"/>
                  <a:pt x="140" y="275"/>
                </a:cubicBezTo>
                <a:cubicBezTo>
                  <a:pt x="130" y="261"/>
                  <a:pt x="130" y="261"/>
                  <a:pt x="130" y="261"/>
                </a:cubicBezTo>
                <a:cubicBezTo>
                  <a:pt x="115" y="261"/>
                  <a:pt x="115" y="261"/>
                  <a:pt x="115" y="261"/>
                </a:cubicBezTo>
                <a:cubicBezTo>
                  <a:pt x="115" y="215"/>
                  <a:pt x="115" y="215"/>
                  <a:pt x="115" y="215"/>
                </a:cubicBezTo>
                <a:cubicBezTo>
                  <a:pt x="115" y="214"/>
                  <a:pt x="114" y="212"/>
                  <a:pt x="112" y="212"/>
                </a:cubicBezTo>
                <a:cubicBezTo>
                  <a:pt x="108" y="212"/>
                  <a:pt x="108" y="212"/>
                  <a:pt x="108" y="212"/>
                </a:cubicBezTo>
                <a:cubicBezTo>
                  <a:pt x="106" y="212"/>
                  <a:pt x="105" y="214"/>
                  <a:pt x="105" y="215"/>
                </a:cubicBezTo>
                <a:cubicBezTo>
                  <a:pt x="105" y="261"/>
                  <a:pt x="105" y="261"/>
                  <a:pt x="105" y="261"/>
                </a:cubicBezTo>
                <a:cubicBezTo>
                  <a:pt x="90" y="261"/>
                  <a:pt x="90" y="261"/>
                  <a:pt x="90" y="261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92"/>
                  <a:pt x="80" y="292"/>
                  <a:pt x="80" y="292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64" y="388"/>
                  <a:pt x="64" y="388"/>
                  <a:pt x="64" y="388"/>
                </a:cubicBezTo>
                <a:cubicBezTo>
                  <a:pt x="64" y="302"/>
                  <a:pt x="64" y="302"/>
                  <a:pt x="64" y="302"/>
                </a:cubicBezTo>
                <a:cubicBezTo>
                  <a:pt x="46" y="302"/>
                  <a:pt x="46" y="302"/>
                  <a:pt x="46" y="302"/>
                </a:cubicBezTo>
                <a:cubicBezTo>
                  <a:pt x="46" y="258"/>
                  <a:pt x="46" y="258"/>
                  <a:pt x="46" y="258"/>
                </a:cubicBezTo>
                <a:cubicBezTo>
                  <a:pt x="37" y="258"/>
                  <a:pt x="37" y="258"/>
                  <a:pt x="37" y="258"/>
                </a:cubicBezTo>
                <a:cubicBezTo>
                  <a:pt x="37" y="227"/>
                  <a:pt x="37" y="227"/>
                  <a:pt x="37" y="227"/>
                </a:cubicBezTo>
                <a:cubicBezTo>
                  <a:pt x="25" y="227"/>
                  <a:pt x="25" y="227"/>
                  <a:pt x="25" y="227"/>
                </a:cubicBezTo>
                <a:cubicBezTo>
                  <a:pt x="25" y="259"/>
                  <a:pt x="25" y="259"/>
                  <a:pt x="25" y="259"/>
                </a:cubicBezTo>
                <a:cubicBezTo>
                  <a:pt x="14" y="259"/>
                  <a:pt x="14" y="259"/>
                  <a:pt x="14" y="259"/>
                </a:cubicBezTo>
                <a:cubicBezTo>
                  <a:pt x="14" y="298"/>
                  <a:pt x="14" y="298"/>
                  <a:pt x="14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642"/>
                  <a:pt x="0" y="642"/>
                  <a:pt x="0" y="642"/>
                </a:cubicBezTo>
                <a:cubicBezTo>
                  <a:pt x="1998" y="641"/>
                  <a:pt x="1998" y="641"/>
                  <a:pt x="1998" y="641"/>
                </a:cubicBezTo>
                <a:cubicBezTo>
                  <a:pt x="1998" y="124"/>
                  <a:pt x="1998" y="124"/>
                  <a:pt x="1998" y="124"/>
                </a:cubicBezTo>
                <a:cubicBezTo>
                  <a:pt x="1998" y="117"/>
                  <a:pt x="1993" y="112"/>
                  <a:pt x="1987" y="112"/>
                </a:cubicBezTo>
                <a:cubicBezTo>
                  <a:pt x="1981" y="112"/>
                  <a:pt x="1976" y="117"/>
                  <a:pt x="1976" y="124"/>
                </a:cubicBezTo>
                <a:cubicBezTo>
                  <a:pt x="1976" y="211"/>
                  <a:pt x="1976" y="211"/>
                  <a:pt x="1976" y="211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58"/>
                  <a:pt x="1955" y="158"/>
                  <a:pt x="1955" y="158"/>
                </a:cubicBezTo>
                <a:cubicBezTo>
                  <a:pt x="1955" y="156"/>
                  <a:pt x="1954" y="154"/>
                  <a:pt x="1952" y="154"/>
                </a:cubicBezTo>
                <a:cubicBezTo>
                  <a:pt x="1943" y="154"/>
                  <a:pt x="1943" y="154"/>
                  <a:pt x="1943" y="154"/>
                </a:cubicBezTo>
                <a:cubicBezTo>
                  <a:pt x="1941" y="154"/>
                  <a:pt x="1940" y="156"/>
                  <a:pt x="1940" y="158"/>
                </a:cubicBezTo>
                <a:cubicBezTo>
                  <a:pt x="1940" y="193"/>
                  <a:pt x="1940" y="193"/>
                  <a:pt x="1940" y="193"/>
                </a:cubicBezTo>
                <a:cubicBezTo>
                  <a:pt x="1923" y="211"/>
                  <a:pt x="1923" y="211"/>
                  <a:pt x="1923" y="211"/>
                </a:cubicBezTo>
                <a:cubicBezTo>
                  <a:pt x="1923" y="143"/>
                  <a:pt x="1923" y="143"/>
                  <a:pt x="1923" y="143"/>
                </a:cubicBezTo>
                <a:cubicBezTo>
                  <a:pt x="1923" y="143"/>
                  <a:pt x="1922" y="142"/>
                  <a:pt x="1922" y="141"/>
                </a:cubicBezTo>
                <a:cubicBezTo>
                  <a:pt x="1916" y="135"/>
                  <a:pt x="1916" y="135"/>
                  <a:pt x="1916" y="135"/>
                </a:cubicBezTo>
                <a:cubicBezTo>
                  <a:pt x="1916" y="135"/>
                  <a:pt x="1915" y="134"/>
                  <a:pt x="1914" y="134"/>
                </a:cubicBezTo>
                <a:cubicBezTo>
                  <a:pt x="1906" y="134"/>
                  <a:pt x="1906" y="134"/>
                  <a:pt x="1906" y="134"/>
                </a:cubicBezTo>
                <a:cubicBezTo>
                  <a:pt x="1906" y="90"/>
                  <a:pt x="1906" y="90"/>
                  <a:pt x="1906" y="90"/>
                </a:cubicBezTo>
                <a:cubicBezTo>
                  <a:pt x="1906" y="89"/>
                  <a:pt x="1905" y="88"/>
                  <a:pt x="1905" y="88"/>
                </a:cubicBezTo>
                <a:cubicBezTo>
                  <a:pt x="1901" y="88"/>
                  <a:pt x="1901" y="88"/>
                  <a:pt x="1901" y="88"/>
                </a:cubicBezTo>
                <a:cubicBezTo>
                  <a:pt x="1900" y="88"/>
                  <a:pt x="1899" y="89"/>
                  <a:pt x="1899" y="90"/>
                </a:cubicBezTo>
                <a:cubicBezTo>
                  <a:pt x="1899" y="134"/>
                  <a:pt x="1899" y="134"/>
                  <a:pt x="1899" y="134"/>
                </a:cubicBezTo>
                <a:cubicBezTo>
                  <a:pt x="1892" y="134"/>
                  <a:pt x="1892" y="134"/>
                  <a:pt x="1892" y="134"/>
                </a:cubicBezTo>
                <a:cubicBezTo>
                  <a:pt x="1891" y="134"/>
                  <a:pt x="1890" y="135"/>
                  <a:pt x="1890" y="135"/>
                </a:cubicBezTo>
                <a:cubicBezTo>
                  <a:pt x="1885" y="141"/>
                  <a:pt x="1885" y="141"/>
                  <a:pt x="1885" y="141"/>
                </a:cubicBezTo>
                <a:cubicBezTo>
                  <a:pt x="1884" y="142"/>
                  <a:pt x="1884" y="143"/>
                  <a:pt x="1884" y="144"/>
                </a:cubicBezTo>
                <a:cubicBezTo>
                  <a:pt x="1884" y="179"/>
                  <a:pt x="1884" y="179"/>
                  <a:pt x="1884" y="179"/>
                </a:cubicBezTo>
                <a:cubicBezTo>
                  <a:pt x="1868" y="150"/>
                  <a:pt x="1868" y="150"/>
                  <a:pt x="1868" y="150"/>
                </a:cubicBezTo>
                <a:cubicBezTo>
                  <a:pt x="1868" y="148"/>
                  <a:pt x="1866" y="148"/>
                  <a:pt x="1865" y="148"/>
                </a:cubicBezTo>
                <a:cubicBezTo>
                  <a:pt x="1858" y="148"/>
                  <a:pt x="1858" y="148"/>
                  <a:pt x="1858" y="148"/>
                </a:cubicBezTo>
                <a:cubicBezTo>
                  <a:pt x="1858" y="112"/>
                  <a:pt x="1858" y="112"/>
                  <a:pt x="1858" y="112"/>
                </a:cubicBezTo>
                <a:cubicBezTo>
                  <a:pt x="1844" y="112"/>
                  <a:pt x="1844" y="112"/>
                  <a:pt x="1844" y="112"/>
                </a:cubicBezTo>
                <a:cubicBezTo>
                  <a:pt x="1844" y="141"/>
                  <a:pt x="1844" y="141"/>
                  <a:pt x="1844" y="141"/>
                </a:cubicBezTo>
                <a:cubicBezTo>
                  <a:pt x="1823" y="141"/>
                  <a:pt x="1823" y="141"/>
                  <a:pt x="1823" y="141"/>
                </a:cubicBezTo>
                <a:cubicBezTo>
                  <a:pt x="1823" y="68"/>
                  <a:pt x="1823" y="68"/>
                  <a:pt x="1823" y="68"/>
                </a:cubicBezTo>
                <a:cubicBezTo>
                  <a:pt x="1815" y="68"/>
                  <a:pt x="1815" y="68"/>
                  <a:pt x="1815" y="68"/>
                </a:cubicBezTo>
                <a:cubicBezTo>
                  <a:pt x="1815" y="141"/>
                  <a:pt x="1815" y="141"/>
                  <a:pt x="1815" y="141"/>
                </a:cubicBezTo>
                <a:cubicBezTo>
                  <a:pt x="1776" y="141"/>
                  <a:pt x="1776" y="141"/>
                  <a:pt x="1776" y="141"/>
                </a:cubicBezTo>
                <a:cubicBezTo>
                  <a:pt x="1759" y="163"/>
                  <a:pt x="1759" y="163"/>
                  <a:pt x="1759" y="163"/>
                </a:cubicBezTo>
                <a:cubicBezTo>
                  <a:pt x="1759" y="232"/>
                  <a:pt x="1759" y="232"/>
                  <a:pt x="1759" y="232"/>
                </a:cubicBezTo>
                <a:cubicBezTo>
                  <a:pt x="1747" y="232"/>
                  <a:pt x="1747" y="232"/>
                  <a:pt x="1747" y="232"/>
                </a:cubicBezTo>
                <a:cubicBezTo>
                  <a:pt x="1747" y="199"/>
                  <a:pt x="1747" y="199"/>
                  <a:pt x="1747" y="199"/>
                </a:cubicBezTo>
                <a:cubicBezTo>
                  <a:pt x="1730" y="199"/>
                  <a:pt x="1730" y="199"/>
                  <a:pt x="1730" y="199"/>
                </a:cubicBezTo>
                <a:cubicBezTo>
                  <a:pt x="1730" y="240"/>
                  <a:pt x="1730" y="240"/>
                  <a:pt x="1730" y="240"/>
                </a:cubicBezTo>
                <a:cubicBezTo>
                  <a:pt x="1722" y="240"/>
                  <a:pt x="1722" y="240"/>
                  <a:pt x="1722" y="240"/>
                </a:cubicBezTo>
                <a:cubicBezTo>
                  <a:pt x="1714" y="225"/>
                  <a:pt x="1714" y="225"/>
                  <a:pt x="1714" y="225"/>
                </a:cubicBezTo>
                <a:cubicBezTo>
                  <a:pt x="1708" y="225"/>
                  <a:pt x="1708" y="225"/>
                  <a:pt x="1708" y="225"/>
                </a:cubicBezTo>
                <a:cubicBezTo>
                  <a:pt x="1708" y="188"/>
                  <a:pt x="1708" y="188"/>
                  <a:pt x="1708" y="188"/>
                </a:cubicBezTo>
                <a:cubicBezTo>
                  <a:pt x="1699" y="188"/>
                  <a:pt x="1699" y="188"/>
                  <a:pt x="1699" y="188"/>
                </a:cubicBezTo>
                <a:cubicBezTo>
                  <a:pt x="1699" y="225"/>
                  <a:pt x="1699" y="225"/>
                  <a:pt x="1699" y="225"/>
                </a:cubicBezTo>
                <a:cubicBezTo>
                  <a:pt x="1693" y="225"/>
                  <a:pt x="1693" y="225"/>
                  <a:pt x="1693" y="225"/>
                </a:cubicBezTo>
                <a:cubicBezTo>
                  <a:pt x="1676" y="240"/>
                  <a:pt x="1676" y="240"/>
                  <a:pt x="1676" y="240"/>
                </a:cubicBezTo>
                <a:cubicBezTo>
                  <a:pt x="1676" y="292"/>
                  <a:pt x="1676" y="292"/>
                  <a:pt x="1676" y="292"/>
                </a:cubicBezTo>
                <a:cubicBezTo>
                  <a:pt x="1676" y="414"/>
                  <a:pt x="1676" y="414"/>
                  <a:pt x="1676" y="414"/>
                </a:cubicBezTo>
                <a:cubicBezTo>
                  <a:pt x="1649" y="414"/>
                  <a:pt x="1649" y="414"/>
                  <a:pt x="1649" y="414"/>
                </a:cubicBezTo>
                <a:cubicBezTo>
                  <a:pt x="1649" y="249"/>
                  <a:pt x="1649" y="249"/>
                  <a:pt x="1649" y="249"/>
                </a:cubicBezTo>
                <a:cubicBezTo>
                  <a:pt x="1631" y="249"/>
                  <a:pt x="1631" y="249"/>
                  <a:pt x="1631" y="249"/>
                </a:cubicBezTo>
                <a:cubicBezTo>
                  <a:pt x="1631" y="224"/>
                  <a:pt x="1631" y="224"/>
                  <a:pt x="1631" y="224"/>
                </a:cubicBezTo>
                <a:cubicBezTo>
                  <a:pt x="1638" y="224"/>
                  <a:pt x="1638" y="224"/>
                  <a:pt x="1638" y="224"/>
                </a:cubicBezTo>
                <a:cubicBezTo>
                  <a:pt x="1638" y="216"/>
                  <a:pt x="1638" y="216"/>
                  <a:pt x="1638" y="216"/>
                </a:cubicBezTo>
                <a:cubicBezTo>
                  <a:pt x="1631" y="216"/>
                  <a:pt x="1631" y="216"/>
                  <a:pt x="1631" y="216"/>
                </a:cubicBezTo>
                <a:cubicBezTo>
                  <a:pt x="1631" y="208"/>
                  <a:pt x="1631" y="208"/>
                  <a:pt x="1631" y="208"/>
                </a:cubicBezTo>
                <a:cubicBezTo>
                  <a:pt x="1622" y="208"/>
                  <a:pt x="1622" y="208"/>
                  <a:pt x="1622" y="208"/>
                </a:cubicBezTo>
                <a:cubicBezTo>
                  <a:pt x="1622" y="191"/>
                  <a:pt x="1622" y="191"/>
                  <a:pt x="1622" y="191"/>
                </a:cubicBezTo>
                <a:cubicBezTo>
                  <a:pt x="1614" y="191"/>
                  <a:pt x="1614" y="191"/>
                  <a:pt x="1614" y="191"/>
                </a:cubicBezTo>
                <a:cubicBezTo>
                  <a:pt x="1614" y="208"/>
                  <a:pt x="1614" y="208"/>
                  <a:pt x="1614" y="208"/>
                </a:cubicBezTo>
                <a:cubicBezTo>
                  <a:pt x="1608" y="208"/>
                  <a:pt x="1608" y="208"/>
                  <a:pt x="1608" y="208"/>
                </a:cubicBezTo>
                <a:cubicBezTo>
                  <a:pt x="1608" y="216"/>
                  <a:pt x="1608" y="216"/>
                  <a:pt x="1608" y="216"/>
                </a:cubicBezTo>
                <a:cubicBezTo>
                  <a:pt x="1599" y="216"/>
                  <a:pt x="1599" y="216"/>
                  <a:pt x="1599" y="216"/>
                </a:cubicBezTo>
                <a:cubicBezTo>
                  <a:pt x="1599" y="224"/>
                  <a:pt x="1599" y="224"/>
                  <a:pt x="1599" y="224"/>
                </a:cubicBezTo>
                <a:cubicBezTo>
                  <a:pt x="1606" y="224"/>
                  <a:pt x="1606" y="224"/>
                  <a:pt x="1606" y="224"/>
                </a:cubicBezTo>
                <a:cubicBezTo>
                  <a:pt x="1606" y="248"/>
                  <a:pt x="1606" y="248"/>
                  <a:pt x="1606" y="248"/>
                </a:cubicBezTo>
                <a:cubicBezTo>
                  <a:pt x="1592" y="248"/>
                  <a:pt x="1592" y="248"/>
                  <a:pt x="1592" y="248"/>
                </a:cubicBezTo>
                <a:cubicBezTo>
                  <a:pt x="1592" y="341"/>
                  <a:pt x="1592" y="341"/>
                  <a:pt x="1592" y="341"/>
                </a:cubicBezTo>
                <a:cubicBezTo>
                  <a:pt x="1584" y="341"/>
                  <a:pt x="1584" y="341"/>
                  <a:pt x="1584" y="341"/>
                </a:cubicBezTo>
                <a:cubicBezTo>
                  <a:pt x="1584" y="266"/>
                  <a:pt x="1584" y="266"/>
                  <a:pt x="1584" y="266"/>
                </a:cubicBezTo>
                <a:cubicBezTo>
                  <a:pt x="1568" y="255"/>
                  <a:pt x="1568" y="255"/>
                  <a:pt x="1568" y="255"/>
                </a:cubicBezTo>
                <a:cubicBezTo>
                  <a:pt x="1568" y="226"/>
                  <a:pt x="1568" y="226"/>
                  <a:pt x="1568" y="226"/>
                </a:cubicBezTo>
                <a:cubicBezTo>
                  <a:pt x="1560" y="226"/>
                  <a:pt x="1560" y="226"/>
                  <a:pt x="1560" y="226"/>
                </a:cubicBezTo>
                <a:cubicBezTo>
                  <a:pt x="1560" y="249"/>
                  <a:pt x="1560" y="249"/>
                  <a:pt x="1560" y="249"/>
                </a:cubicBezTo>
                <a:cubicBezTo>
                  <a:pt x="1521" y="249"/>
                  <a:pt x="1521" y="249"/>
                  <a:pt x="1521" y="249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476" y="135"/>
                  <a:pt x="1476" y="135"/>
                  <a:pt x="1476" y="135"/>
                </a:cubicBezTo>
                <a:cubicBezTo>
                  <a:pt x="1476" y="93"/>
                  <a:pt x="1476" y="93"/>
                  <a:pt x="1476" y="93"/>
                </a:cubicBezTo>
                <a:cubicBezTo>
                  <a:pt x="1383" y="93"/>
                  <a:pt x="1383" y="93"/>
                  <a:pt x="1383" y="93"/>
                </a:cubicBezTo>
                <a:cubicBezTo>
                  <a:pt x="1383" y="133"/>
                  <a:pt x="1383" y="133"/>
                  <a:pt x="1383" y="133"/>
                </a:cubicBezTo>
                <a:cubicBezTo>
                  <a:pt x="1353" y="133"/>
                  <a:pt x="1353" y="133"/>
                  <a:pt x="1353" y="133"/>
                </a:cubicBezTo>
                <a:cubicBezTo>
                  <a:pt x="1353" y="80"/>
                  <a:pt x="1353" y="80"/>
                  <a:pt x="1353" y="80"/>
                </a:cubicBezTo>
                <a:cubicBezTo>
                  <a:pt x="1321" y="80"/>
                  <a:pt x="1321" y="80"/>
                  <a:pt x="1321" y="80"/>
                </a:cubicBezTo>
                <a:cubicBezTo>
                  <a:pt x="1321" y="52"/>
                  <a:pt x="1321" y="52"/>
                  <a:pt x="1321" y="52"/>
                </a:cubicBezTo>
                <a:cubicBezTo>
                  <a:pt x="1336" y="52"/>
                  <a:pt x="1336" y="52"/>
                  <a:pt x="1336" y="52"/>
                </a:cubicBezTo>
                <a:cubicBezTo>
                  <a:pt x="1336" y="45"/>
                  <a:pt x="1336" y="45"/>
                  <a:pt x="1336" y="45"/>
                </a:cubicBezTo>
                <a:cubicBezTo>
                  <a:pt x="1321" y="45"/>
                  <a:pt x="1321" y="45"/>
                  <a:pt x="1321" y="45"/>
                </a:cubicBezTo>
                <a:cubicBezTo>
                  <a:pt x="1321" y="20"/>
                  <a:pt x="1321" y="20"/>
                  <a:pt x="1321" y="20"/>
                </a:cubicBezTo>
                <a:cubicBezTo>
                  <a:pt x="1305" y="20"/>
                  <a:pt x="1305" y="20"/>
                  <a:pt x="1305" y="20"/>
                </a:cubicBezTo>
                <a:cubicBezTo>
                  <a:pt x="1305" y="3"/>
                  <a:pt x="1305" y="3"/>
                  <a:pt x="1305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8" y="20"/>
                  <a:pt x="1298" y="20"/>
                  <a:pt x="1298" y="20"/>
                </a:cubicBezTo>
                <a:cubicBezTo>
                  <a:pt x="1282" y="20"/>
                  <a:pt x="1282" y="20"/>
                  <a:pt x="1282" y="20"/>
                </a:cubicBezTo>
                <a:cubicBezTo>
                  <a:pt x="1282" y="45"/>
                  <a:pt x="1282" y="45"/>
                  <a:pt x="1282" y="45"/>
                </a:cubicBezTo>
                <a:cubicBezTo>
                  <a:pt x="1267" y="45"/>
                  <a:pt x="1267" y="45"/>
                  <a:pt x="1267" y="45"/>
                </a:cubicBezTo>
                <a:cubicBezTo>
                  <a:pt x="1267" y="53"/>
                  <a:pt x="1267" y="53"/>
                  <a:pt x="1267" y="53"/>
                </a:cubicBezTo>
                <a:cubicBezTo>
                  <a:pt x="1282" y="53"/>
                  <a:pt x="1282" y="53"/>
                  <a:pt x="1282" y="53"/>
                </a:cubicBezTo>
                <a:cubicBezTo>
                  <a:pt x="1282" y="79"/>
                  <a:pt x="1282" y="79"/>
                  <a:pt x="1282" y="79"/>
                </a:cubicBezTo>
                <a:cubicBezTo>
                  <a:pt x="1261" y="79"/>
                  <a:pt x="1261" y="79"/>
                  <a:pt x="1261" y="79"/>
                </a:cubicBezTo>
                <a:cubicBezTo>
                  <a:pt x="1261" y="68"/>
                  <a:pt x="1261" y="68"/>
                  <a:pt x="1261" y="68"/>
                </a:cubicBezTo>
                <a:cubicBezTo>
                  <a:pt x="1251" y="68"/>
                  <a:pt x="1251" y="68"/>
                  <a:pt x="1251" y="68"/>
                </a:cubicBezTo>
                <a:cubicBezTo>
                  <a:pt x="1251" y="44"/>
                  <a:pt x="1251" y="44"/>
                  <a:pt x="1251" y="44"/>
                </a:cubicBezTo>
                <a:cubicBezTo>
                  <a:pt x="1228" y="44"/>
                  <a:pt x="1228" y="44"/>
                  <a:pt x="1228" y="44"/>
                </a:cubicBezTo>
                <a:cubicBezTo>
                  <a:pt x="1228" y="76"/>
                  <a:pt x="1228" y="76"/>
                  <a:pt x="1228" y="76"/>
                </a:cubicBezTo>
                <a:cubicBezTo>
                  <a:pt x="1220" y="76"/>
                  <a:pt x="1220" y="76"/>
                  <a:pt x="1220" y="76"/>
                </a:cubicBezTo>
                <a:cubicBezTo>
                  <a:pt x="1220" y="134"/>
                  <a:pt x="1220" y="134"/>
                  <a:pt x="1220" y="134"/>
                </a:cubicBezTo>
                <a:cubicBezTo>
                  <a:pt x="1205" y="134"/>
                  <a:pt x="1205" y="134"/>
                  <a:pt x="1205" y="134"/>
                </a:cubicBezTo>
                <a:cubicBezTo>
                  <a:pt x="1205" y="89"/>
                  <a:pt x="1205" y="89"/>
                  <a:pt x="1205" y="89"/>
                </a:cubicBezTo>
                <a:cubicBezTo>
                  <a:pt x="1173" y="50"/>
                  <a:pt x="1173" y="50"/>
                  <a:pt x="1173" y="50"/>
                </a:cubicBezTo>
                <a:cubicBezTo>
                  <a:pt x="1173" y="0"/>
                  <a:pt x="1173" y="0"/>
                  <a:pt x="1173" y="0"/>
                </a:cubicBezTo>
              </a:path>
            </a:pathLst>
          </a:custGeom>
          <a:solidFill>
            <a:srgbClr val="002060">
              <a:alpha val="6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/>
            <a:endParaRPr sz="1350"/>
          </a:p>
        </p:txBody>
      </p:sp>
      <p:pic>
        <p:nvPicPr>
          <p:cNvPr id="11" name="Picture 2" descr="C:\Users\wangyanming\Desktop\未标题-1-08.png"/>
          <p:cNvPicPr>
            <a:picLocks noChangeAspect="1"/>
          </p:cNvPicPr>
          <p:nvPr/>
        </p:nvPicPr>
        <p:blipFill>
          <a:blip r:embed="rId1"/>
          <a:srcRect t="-87500" b="-87500"/>
          <a:stretch>
            <a:fillRect/>
          </a:stretch>
        </p:blipFill>
        <p:spPr>
          <a:xfrm>
            <a:off x="19050" y="857421"/>
            <a:ext cx="12192000" cy="551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" name="文本框 103"/>
          <p:cNvSpPr txBox="1"/>
          <p:nvPr>
            <p:custDataLst>
              <p:tags r:id="rId2"/>
            </p:custDataLst>
          </p:nvPr>
        </p:nvSpPr>
        <p:spPr>
          <a:xfrm>
            <a:off x="358775" y="1309370"/>
            <a:ext cx="3082925" cy="37230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消息免打扰设置（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三级）：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从移动端进行消息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中心“免打扰”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设置；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marL="342900" indent="-342900">
              <a:buFont typeface="+mj-ea"/>
              <a:buAutoNum type="circleNumDbPlain"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单独设置聊天免打扰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设置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特殊说明：移动端可设置沉浸模式（仅提醒私聊我、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@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我、特别关注人和待办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任务）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79755" y="298450"/>
            <a:ext cx="10708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zh-CN" altLang="en-US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消息</a:t>
            </a:r>
            <a:r>
              <a:rPr lang="zh-CN" altLang="en-US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中心</a:t>
            </a:r>
            <a:endParaRPr lang="zh-CN" altLang="en-US" sz="2400" b="1" spc="300">
              <a:solidFill>
                <a:srgbClr val="008543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947920" y="979805"/>
            <a:ext cx="2755265" cy="587819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869045" y="989330"/>
            <a:ext cx="2755265" cy="5902960"/>
          </a:xfrm>
          <a:prstGeom prst="rect">
            <a:avLst/>
          </a:prstGeom>
        </p:spPr>
      </p:pic>
      <p:cxnSp>
        <p:nvCxnSpPr>
          <p:cNvPr id="23" name="直接箭头连接符 22"/>
          <p:cNvCxnSpPr/>
          <p:nvPr>
            <p:custDataLst>
              <p:tags r:id="rId8"/>
            </p:custDataLst>
          </p:nvPr>
        </p:nvCxnSpPr>
        <p:spPr>
          <a:xfrm>
            <a:off x="7941310" y="3817620"/>
            <a:ext cx="561340" cy="0"/>
          </a:xfrm>
          <a:prstGeom prst="straightConnector1">
            <a:avLst/>
          </a:prstGeom>
          <a:ln w="50800" cap="flat" cmpd="sng">
            <a:solidFill>
              <a:schemeClr val="accent1"/>
            </a:solidFill>
            <a:prstDash val="solid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9" name="íş1íḑè"/>
          <p:cNvSpPr/>
          <p:nvPr/>
        </p:nvSpPr>
        <p:spPr bwMode="auto">
          <a:xfrm>
            <a:off x="19050" y="4596765"/>
            <a:ext cx="12109450" cy="2261235"/>
          </a:xfrm>
          <a:custGeom>
            <a:avLst/>
            <a:gdLst>
              <a:gd name="T0" fmla="*/ 1128 w 1998"/>
              <a:gd name="T1" fmla="*/ 86 h 642"/>
              <a:gd name="T2" fmla="*/ 1103 w 1998"/>
              <a:gd name="T3" fmla="*/ 88 h 642"/>
              <a:gd name="T4" fmla="*/ 1051 w 1998"/>
              <a:gd name="T5" fmla="*/ 218 h 642"/>
              <a:gd name="T6" fmla="*/ 1020 w 1998"/>
              <a:gd name="T7" fmla="*/ 217 h 642"/>
              <a:gd name="T8" fmla="*/ 808 w 1998"/>
              <a:gd name="T9" fmla="*/ 222 h 642"/>
              <a:gd name="T10" fmla="*/ 729 w 1998"/>
              <a:gd name="T11" fmla="*/ 134 h 642"/>
              <a:gd name="T12" fmla="*/ 589 w 1998"/>
              <a:gd name="T13" fmla="*/ 134 h 642"/>
              <a:gd name="T14" fmla="*/ 556 w 1998"/>
              <a:gd name="T15" fmla="*/ 40 h 642"/>
              <a:gd name="T16" fmla="*/ 518 w 1998"/>
              <a:gd name="T17" fmla="*/ 133 h 642"/>
              <a:gd name="T18" fmla="*/ 479 w 1998"/>
              <a:gd name="T19" fmla="*/ 204 h 642"/>
              <a:gd name="T20" fmla="*/ 462 w 1998"/>
              <a:gd name="T21" fmla="*/ 134 h 642"/>
              <a:gd name="T22" fmla="*/ 408 w 1998"/>
              <a:gd name="T23" fmla="*/ 104 h 642"/>
              <a:gd name="T24" fmla="*/ 336 w 1998"/>
              <a:gd name="T25" fmla="*/ 303 h 642"/>
              <a:gd name="T26" fmla="*/ 251 w 1998"/>
              <a:gd name="T27" fmla="*/ 301 h 642"/>
              <a:gd name="T28" fmla="*/ 191 w 1998"/>
              <a:gd name="T29" fmla="*/ 128 h 642"/>
              <a:gd name="T30" fmla="*/ 152 w 1998"/>
              <a:gd name="T31" fmla="*/ 327 h 642"/>
              <a:gd name="T32" fmla="*/ 140 w 1998"/>
              <a:gd name="T33" fmla="*/ 275 h 642"/>
              <a:gd name="T34" fmla="*/ 112 w 1998"/>
              <a:gd name="T35" fmla="*/ 212 h 642"/>
              <a:gd name="T36" fmla="*/ 90 w 1998"/>
              <a:gd name="T37" fmla="*/ 261 h 642"/>
              <a:gd name="T38" fmla="*/ 64 w 1998"/>
              <a:gd name="T39" fmla="*/ 388 h 642"/>
              <a:gd name="T40" fmla="*/ 37 w 1998"/>
              <a:gd name="T41" fmla="*/ 258 h 642"/>
              <a:gd name="T42" fmla="*/ 14 w 1998"/>
              <a:gd name="T43" fmla="*/ 259 h 642"/>
              <a:gd name="T44" fmla="*/ 1998 w 1998"/>
              <a:gd name="T45" fmla="*/ 641 h 642"/>
              <a:gd name="T46" fmla="*/ 1976 w 1998"/>
              <a:gd name="T47" fmla="*/ 211 h 642"/>
              <a:gd name="T48" fmla="*/ 1952 w 1998"/>
              <a:gd name="T49" fmla="*/ 154 h 642"/>
              <a:gd name="T50" fmla="*/ 1923 w 1998"/>
              <a:gd name="T51" fmla="*/ 211 h 642"/>
              <a:gd name="T52" fmla="*/ 1914 w 1998"/>
              <a:gd name="T53" fmla="*/ 134 h 642"/>
              <a:gd name="T54" fmla="*/ 1901 w 1998"/>
              <a:gd name="T55" fmla="*/ 88 h 642"/>
              <a:gd name="T56" fmla="*/ 1890 w 1998"/>
              <a:gd name="T57" fmla="*/ 135 h 642"/>
              <a:gd name="T58" fmla="*/ 1868 w 1998"/>
              <a:gd name="T59" fmla="*/ 150 h 642"/>
              <a:gd name="T60" fmla="*/ 1844 w 1998"/>
              <a:gd name="T61" fmla="*/ 112 h 642"/>
              <a:gd name="T62" fmla="*/ 1815 w 1998"/>
              <a:gd name="T63" fmla="*/ 68 h 642"/>
              <a:gd name="T64" fmla="*/ 1759 w 1998"/>
              <a:gd name="T65" fmla="*/ 232 h 642"/>
              <a:gd name="T66" fmla="*/ 1730 w 1998"/>
              <a:gd name="T67" fmla="*/ 240 h 642"/>
              <a:gd name="T68" fmla="*/ 1708 w 1998"/>
              <a:gd name="T69" fmla="*/ 188 h 642"/>
              <a:gd name="T70" fmla="*/ 1676 w 1998"/>
              <a:gd name="T71" fmla="*/ 240 h 642"/>
              <a:gd name="T72" fmla="*/ 1649 w 1998"/>
              <a:gd name="T73" fmla="*/ 249 h 642"/>
              <a:gd name="T74" fmla="*/ 1638 w 1998"/>
              <a:gd name="T75" fmla="*/ 216 h 642"/>
              <a:gd name="T76" fmla="*/ 1622 w 1998"/>
              <a:gd name="T77" fmla="*/ 191 h 642"/>
              <a:gd name="T78" fmla="*/ 1608 w 1998"/>
              <a:gd name="T79" fmla="*/ 216 h 642"/>
              <a:gd name="T80" fmla="*/ 1606 w 1998"/>
              <a:gd name="T81" fmla="*/ 248 h 642"/>
              <a:gd name="T82" fmla="*/ 1584 w 1998"/>
              <a:gd name="T83" fmla="*/ 266 h 642"/>
              <a:gd name="T84" fmla="*/ 1560 w 1998"/>
              <a:gd name="T85" fmla="*/ 249 h 642"/>
              <a:gd name="T86" fmla="*/ 1476 w 1998"/>
              <a:gd name="T87" fmla="*/ 93 h 642"/>
              <a:gd name="T88" fmla="*/ 1353 w 1998"/>
              <a:gd name="T89" fmla="*/ 80 h 642"/>
              <a:gd name="T90" fmla="*/ 1336 w 1998"/>
              <a:gd name="T91" fmla="*/ 45 h 642"/>
              <a:gd name="T92" fmla="*/ 1305 w 1998"/>
              <a:gd name="T93" fmla="*/ 3 h 642"/>
              <a:gd name="T94" fmla="*/ 1282 w 1998"/>
              <a:gd name="T95" fmla="*/ 45 h 642"/>
              <a:gd name="T96" fmla="*/ 1282 w 1998"/>
              <a:gd name="T97" fmla="*/ 79 h 642"/>
              <a:gd name="T98" fmla="*/ 1251 w 1998"/>
              <a:gd name="T99" fmla="*/ 44 h 642"/>
              <a:gd name="T100" fmla="*/ 1220 w 1998"/>
              <a:gd name="T101" fmla="*/ 134 h 642"/>
              <a:gd name="T102" fmla="*/ 1173 w 1998"/>
              <a:gd name="T103" fmla="*/ 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98" h="642">
                <a:moveTo>
                  <a:pt x="1173" y="0"/>
                </a:moveTo>
                <a:cubicBezTo>
                  <a:pt x="1165" y="0"/>
                  <a:pt x="1165" y="0"/>
                  <a:pt x="1165" y="0"/>
                </a:cubicBezTo>
                <a:cubicBezTo>
                  <a:pt x="1165" y="53"/>
                  <a:pt x="1165" y="53"/>
                  <a:pt x="1165" y="53"/>
                </a:cubicBezTo>
                <a:cubicBezTo>
                  <a:pt x="1128" y="86"/>
                  <a:pt x="1128" y="86"/>
                  <a:pt x="1128" y="86"/>
                </a:cubicBezTo>
                <a:cubicBezTo>
                  <a:pt x="1111" y="86"/>
                  <a:pt x="1111" y="86"/>
                  <a:pt x="1111" y="86"/>
                </a:cubicBezTo>
                <a:cubicBezTo>
                  <a:pt x="1111" y="27"/>
                  <a:pt x="1111" y="27"/>
                  <a:pt x="1111" y="27"/>
                </a:cubicBezTo>
                <a:cubicBezTo>
                  <a:pt x="1103" y="27"/>
                  <a:pt x="1103" y="27"/>
                  <a:pt x="1103" y="27"/>
                </a:cubicBezTo>
                <a:cubicBezTo>
                  <a:pt x="1103" y="88"/>
                  <a:pt x="1103" y="88"/>
                  <a:pt x="1103" y="88"/>
                </a:cubicBezTo>
                <a:cubicBezTo>
                  <a:pt x="1060" y="134"/>
                  <a:pt x="1060" y="134"/>
                  <a:pt x="1060" y="134"/>
                </a:cubicBezTo>
                <a:cubicBezTo>
                  <a:pt x="1060" y="189"/>
                  <a:pt x="1060" y="189"/>
                  <a:pt x="1060" y="189"/>
                </a:cubicBezTo>
                <a:cubicBezTo>
                  <a:pt x="1051" y="189"/>
                  <a:pt x="1051" y="189"/>
                  <a:pt x="1051" y="189"/>
                </a:cubicBezTo>
                <a:cubicBezTo>
                  <a:pt x="1051" y="218"/>
                  <a:pt x="1051" y="218"/>
                  <a:pt x="1051" y="218"/>
                </a:cubicBezTo>
                <a:cubicBezTo>
                  <a:pt x="1036" y="218"/>
                  <a:pt x="1036" y="218"/>
                  <a:pt x="1036" y="218"/>
                </a:cubicBezTo>
                <a:cubicBezTo>
                  <a:pt x="1036" y="299"/>
                  <a:pt x="1036" y="299"/>
                  <a:pt x="1036" y="299"/>
                </a:cubicBezTo>
                <a:cubicBezTo>
                  <a:pt x="1020" y="299"/>
                  <a:pt x="1020" y="299"/>
                  <a:pt x="1020" y="299"/>
                </a:cubicBezTo>
                <a:cubicBezTo>
                  <a:pt x="1020" y="217"/>
                  <a:pt x="1020" y="217"/>
                  <a:pt x="1020" y="217"/>
                </a:cubicBezTo>
                <a:cubicBezTo>
                  <a:pt x="967" y="217"/>
                  <a:pt x="967" y="217"/>
                  <a:pt x="967" y="217"/>
                </a:cubicBezTo>
                <a:cubicBezTo>
                  <a:pt x="967" y="75"/>
                  <a:pt x="967" y="75"/>
                  <a:pt x="967" y="75"/>
                </a:cubicBezTo>
                <a:cubicBezTo>
                  <a:pt x="808" y="75"/>
                  <a:pt x="808" y="75"/>
                  <a:pt x="808" y="75"/>
                </a:cubicBezTo>
                <a:cubicBezTo>
                  <a:pt x="808" y="222"/>
                  <a:pt x="808" y="222"/>
                  <a:pt x="808" y="222"/>
                </a:cubicBezTo>
                <a:cubicBezTo>
                  <a:pt x="770" y="222"/>
                  <a:pt x="770" y="222"/>
                  <a:pt x="770" y="222"/>
                </a:cubicBezTo>
                <a:cubicBezTo>
                  <a:pt x="770" y="177"/>
                  <a:pt x="770" y="177"/>
                  <a:pt x="770" y="177"/>
                </a:cubicBezTo>
                <a:cubicBezTo>
                  <a:pt x="729" y="177"/>
                  <a:pt x="729" y="177"/>
                  <a:pt x="729" y="177"/>
                </a:cubicBezTo>
                <a:cubicBezTo>
                  <a:pt x="729" y="134"/>
                  <a:pt x="729" y="134"/>
                  <a:pt x="729" y="134"/>
                </a:cubicBezTo>
                <a:cubicBezTo>
                  <a:pt x="633" y="134"/>
                  <a:pt x="633" y="134"/>
                  <a:pt x="633" y="134"/>
                </a:cubicBezTo>
                <a:cubicBezTo>
                  <a:pt x="633" y="272"/>
                  <a:pt x="633" y="272"/>
                  <a:pt x="633" y="272"/>
                </a:cubicBezTo>
                <a:cubicBezTo>
                  <a:pt x="589" y="272"/>
                  <a:pt x="589" y="272"/>
                  <a:pt x="589" y="272"/>
                </a:cubicBezTo>
                <a:cubicBezTo>
                  <a:pt x="589" y="134"/>
                  <a:pt x="589" y="134"/>
                  <a:pt x="589" y="134"/>
                </a:cubicBezTo>
                <a:cubicBezTo>
                  <a:pt x="572" y="134"/>
                  <a:pt x="572" y="134"/>
                  <a:pt x="572" y="134"/>
                </a:cubicBezTo>
                <a:cubicBezTo>
                  <a:pt x="572" y="92"/>
                  <a:pt x="572" y="92"/>
                  <a:pt x="572" y="92"/>
                </a:cubicBezTo>
                <a:cubicBezTo>
                  <a:pt x="556" y="71"/>
                  <a:pt x="556" y="71"/>
                  <a:pt x="556" y="71"/>
                </a:cubicBezTo>
                <a:cubicBezTo>
                  <a:pt x="556" y="40"/>
                  <a:pt x="556" y="40"/>
                  <a:pt x="556" y="40"/>
                </a:cubicBezTo>
                <a:cubicBezTo>
                  <a:pt x="546" y="40"/>
                  <a:pt x="546" y="40"/>
                  <a:pt x="546" y="40"/>
                </a:cubicBezTo>
                <a:cubicBezTo>
                  <a:pt x="546" y="69"/>
                  <a:pt x="546" y="69"/>
                  <a:pt x="546" y="69"/>
                </a:cubicBezTo>
                <a:cubicBezTo>
                  <a:pt x="518" y="91"/>
                  <a:pt x="518" y="91"/>
                  <a:pt x="518" y="91"/>
                </a:cubicBezTo>
                <a:cubicBezTo>
                  <a:pt x="518" y="133"/>
                  <a:pt x="518" y="133"/>
                  <a:pt x="518" y="133"/>
                </a:cubicBezTo>
                <a:cubicBezTo>
                  <a:pt x="503" y="133"/>
                  <a:pt x="503" y="133"/>
                  <a:pt x="503" y="133"/>
                </a:cubicBezTo>
                <a:cubicBezTo>
                  <a:pt x="503" y="274"/>
                  <a:pt x="503" y="274"/>
                  <a:pt x="503" y="274"/>
                </a:cubicBezTo>
                <a:cubicBezTo>
                  <a:pt x="479" y="259"/>
                  <a:pt x="479" y="259"/>
                  <a:pt x="479" y="259"/>
                </a:cubicBezTo>
                <a:cubicBezTo>
                  <a:pt x="479" y="204"/>
                  <a:pt x="479" y="204"/>
                  <a:pt x="479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0" y="264"/>
                  <a:pt x="470" y="264"/>
                  <a:pt x="470" y="264"/>
                </a:cubicBezTo>
                <a:cubicBezTo>
                  <a:pt x="462" y="264"/>
                  <a:pt x="462" y="264"/>
                  <a:pt x="462" y="264"/>
                </a:cubicBezTo>
                <a:cubicBezTo>
                  <a:pt x="462" y="134"/>
                  <a:pt x="462" y="134"/>
                  <a:pt x="462" y="134"/>
                </a:cubicBezTo>
                <a:cubicBezTo>
                  <a:pt x="424" y="103"/>
                  <a:pt x="424" y="103"/>
                  <a:pt x="424" y="103"/>
                </a:cubicBezTo>
                <a:cubicBezTo>
                  <a:pt x="424" y="27"/>
                  <a:pt x="424" y="27"/>
                  <a:pt x="424" y="27"/>
                </a:cubicBezTo>
                <a:cubicBezTo>
                  <a:pt x="408" y="27"/>
                  <a:pt x="408" y="27"/>
                  <a:pt x="408" y="27"/>
                </a:cubicBezTo>
                <a:cubicBezTo>
                  <a:pt x="408" y="104"/>
                  <a:pt x="408" y="104"/>
                  <a:pt x="408" y="104"/>
                </a:cubicBezTo>
                <a:cubicBezTo>
                  <a:pt x="369" y="135"/>
                  <a:pt x="369" y="135"/>
                  <a:pt x="369" y="135"/>
                </a:cubicBezTo>
                <a:cubicBezTo>
                  <a:pt x="369" y="277"/>
                  <a:pt x="369" y="277"/>
                  <a:pt x="369" y="277"/>
                </a:cubicBezTo>
                <a:cubicBezTo>
                  <a:pt x="352" y="303"/>
                  <a:pt x="352" y="303"/>
                  <a:pt x="352" y="303"/>
                </a:cubicBezTo>
                <a:cubicBezTo>
                  <a:pt x="336" y="303"/>
                  <a:pt x="336" y="303"/>
                  <a:pt x="336" y="303"/>
                </a:cubicBezTo>
                <a:cubicBezTo>
                  <a:pt x="336" y="272"/>
                  <a:pt x="336" y="272"/>
                  <a:pt x="336" y="272"/>
                </a:cubicBezTo>
                <a:cubicBezTo>
                  <a:pt x="282" y="272"/>
                  <a:pt x="282" y="272"/>
                  <a:pt x="282" y="272"/>
                </a:cubicBezTo>
                <a:cubicBezTo>
                  <a:pt x="282" y="301"/>
                  <a:pt x="282" y="301"/>
                  <a:pt x="282" y="301"/>
                </a:cubicBezTo>
                <a:cubicBezTo>
                  <a:pt x="251" y="301"/>
                  <a:pt x="251" y="301"/>
                  <a:pt x="251" y="301"/>
                </a:cubicBezTo>
                <a:cubicBezTo>
                  <a:pt x="251" y="389"/>
                  <a:pt x="251" y="389"/>
                  <a:pt x="251" y="389"/>
                </a:cubicBezTo>
                <a:cubicBezTo>
                  <a:pt x="231" y="389"/>
                  <a:pt x="231" y="389"/>
                  <a:pt x="231" y="389"/>
                </a:cubicBezTo>
                <a:cubicBezTo>
                  <a:pt x="231" y="128"/>
                  <a:pt x="231" y="128"/>
                  <a:pt x="231" y="128"/>
                </a:cubicBezTo>
                <a:cubicBezTo>
                  <a:pt x="191" y="128"/>
                  <a:pt x="191" y="128"/>
                  <a:pt x="191" y="128"/>
                </a:cubicBezTo>
                <a:cubicBezTo>
                  <a:pt x="191" y="437"/>
                  <a:pt x="191" y="437"/>
                  <a:pt x="191" y="437"/>
                </a:cubicBezTo>
                <a:cubicBezTo>
                  <a:pt x="184" y="437"/>
                  <a:pt x="184" y="437"/>
                  <a:pt x="184" y="437"/>
                </a:cubicBezTo>
                <a:cubicBezTo>
                  <a:pt x="184" y="327"/>
                  <a:pt x="184" y="327"/>
                  <a:pt x="184" y="327"/>
                </a:cubicBezTo>
                <a:cubicBezTo>
                  <a:pt x="152" y="327"/>
                  <a:pt x="152" y="327"/>
                  <a:pt x="152" y="327"/>
                </a:cubicBezTo>
                <a:cubicBezTo>
                  <a:pt x="152" y="299"/>
                  <a:pt x="152" y="299"/>
                  <a:pt x="152" y="299"/>
                </a:cubicBezTo>
                <a:cubicBezTo>
                  <a:pt x="140" y="299"/>
                  <a:pt x="140" y="299"/>
                  <a:pt x="140" y="299"/>
                </a:cubicBezTo>
                <a:cubicBezTo>
                  <a:pt x="140" y="292"/>
                  <a:pt x="140" y="292"/>
                  <a:pt x="140" y="292"/>
                </a:cubicBezTo>
                <a:cubicBezTo>
                  <a:pt x="140" y="275"/>
                  <a:pt x="140" y="275"/>
                  <a:pt x="140" y="275"/>
                </a:cubicBezTo>
                <a:cubicBezTo>
                  <a:pt x="130" y="261"/>
                  <a:pt x="130" y="261"/>
                  <a:pt x="130" y="261"/>
                </a:cubicBezTo>
                <a:cubicBezTo>
                  <a:pt x="115" y="261"/>
                  <a:pt x="115" y="261"/>
                  <a:pt x="115" y="261"/>
                </a:cubicBezTo>
                <a:cubicBezTo>
                  <a:pt x="115" y="215"/>
                  <a:pt x="115" y="215"/>
                  <a:pt x="115" y="215"/>
                </a:cubicBezTo>
                <a:cubicBezTo>
                  <a:pt x="115" y="214"/>
                  <a:pt x="114" y="212"/>
                  <a:pt x="112" y="212"/>
                </a:cubicBezTo>
                <a:cubicBezTo>
                  <a:pt x="108" y="212"/>
                  <a:pt x="108" y="212"/>
                  <a:pt x="108" y="212"/>
                </a:cubicBezTo>
                <a:cubicBezTo>
                  <a:pt x="106" y="212"/>
                  <a:pt x="105" y="214"/>
                  <a:pt x="105" y="215"/>
                </a:cubicBezTo>
                <a:cubicBezTo>
                  <a:pt x="105" y="261"/>
                  <a:pt x="105" y="261"/>
                  <a:pt x="105" y="261"/>
                </a:cubicBezTo>
                <a:cubicBezTo>
                  <a:pt x="90" y="261"/>
                  <a:pt x="90" y="261"/>
                  <a:pt x="90" y="261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92"/>
                  <a:pt x="80" y="292"/>
                  <a:pt x="80" y="292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64" y="388"/>
                  <a:pt x="64" y="388"/>
                  <a:pt x="64" y="388"/>
                </a:cubicBezTo>
                <a:cubicBezTo>
                  <a:pt x="64" y="302"/>
                  <a:pt x="64" y="302"/>
                  <a:pt x="64" y="302"/>
                </a:cubicBezTo>
                <a:cubicBezTo>
                  <a:pt x="46" y="302"/>
                  <a:pt x="46" y="302"/>
                  <a:pt x="46" y="302"/>
                </a:cubicBezTo>
                <a:cubicBezTo>
                  <a:pt x="46" y="258"/>
                  <a:pt x="46" y="258"/>
                  <a:pt x="46" y="258"/>
                </a:cubicBezTo>
                <a:cubicBezTo>
                  <a:pt x="37" y="258"/>
                  <a:pt x="37" y="258"/>
                  <a:pt x="37" y="258"/>
                </a:cubicBezTo>
                <a:cubicBezTo>
                  <a:pt x="37" y="227"/>
                  <a:pt x="37" y="227"/>
                  <a:pt x="37" y="227"/>
                </a:cubicBezTo>
                <a:cubicBezTo>
                  <a:pt x="25" y="227"/>
                  <a:pt x="25" y="227"/>
                  <a:pt x="25" y="227"/>
                </a:cubicBezTo>
                <a:cubicBezTo>
                  <a:pt x="25" y="259"/>
                  <a:pt x="25" y="259"/>
                  <a:pt x="25" y="259"/>
                </a:cubicBezTo>
                <a:cubicBezTo>
                  <a:pt x="14" y="259"/>
                  <a:pt x="14" y="259"/>
                  <a:pt x="14" y="259"/>
                </a:cubicBezTo>
                <a:cubicBezTo>
                  <a:pt x="14" y="298"/>
                  <a:pt x="14" y="298"/>
                  <a:pt x="14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642"/>
                  <a:pt x="0" y="642"/>
                  <a:pt x="0" y="642"/>
                </a:cubicBezTo>
                <a:cubicBezTo>
                  <a:pt x="1998" y="641"/>
                  <a:pt x="1998" y="641"/>
                  <a:pt x="1998" y="641"/>
                </a:cubicBezTo>
                <a:cubicBezTo>
                  <a:pt x="1998" y="124"/>
                  <a:pt x="1998" y="124"/>
                  <a:pt x="1998" y="124"/>
                </a:cubicBezTo>
                <a:cubicBezTo>
                  <a:pt x="1998" y="117"/>
                  <a:pt x="1993" y="112"/>
                  <a:pt x="1987" y="112"/>
                </a:cubicBezTo>
                <a:cubicBezTo>
                  <a:pt x="1981" y="112"/>
                  <a:pt x="1976" y="117"/>
                  <a:pt x="1976" y="124"/>
                </a:cubicBezTo>
                <a:cubicBezTo>
                  <a:pt x="1976" y="211"/>
                  <a:pt x="1976" y="211"/>
                  <a:pt x="1976" y="211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58"/>
                  <a:pt x="1955" y="158"/>
                  <a:pt x="1955" y="158"/>
                </a:cubicBezTo>
                <a:cubicBezTo>
                  <a:pt x="1955" y="156"/>
                  <a:pt x="1954" y="154"/>
                  <a:pt x="1952" y="154"/>
                </a:cubicBezTo>
                <a:cubicBezTo>
                  <a:pt x="1943" y="154"/>
                  <a:pt x="1943" y="154"/>
                  <a:pt x="1943" y="154"/>
                </a:cubicBezTo>
                <a:cubicBezTo>
                  <a:pt x="1941" y="154"/>
                  <a:pt x="1940" y="156"/>
                  <a:pt x="1940" y="158"/>
                </a:cubicBezTo>
                <a:cubicBezTo>
                  <a:pt x="1940" y="193"/>
                  <a:pt x="1940" y="193"/>
                  <a:pt x="1940" y="193"/>
                </a:cubicBezTo>
                <a:cubicBezTo>
                  <a:pt x="1923" y="211"/>
                  <a:pt x="1923" y="211"/>
                  <a:pt x="1923" y="211"/>
                </a:cubicBezTo>
                <a:cubicBezTo>
                  <a:pt x="1923" y="143"/>
                  <a:pt x="1923" y="143"/>
                  <a:pt x="1923" y="143"/>
                </a:cubicBezTo>
                <a:cubicBezTo>
                  <a:pt x="1923" y="143"/>
                  <a:pt x="1922" y="142"/>
                  <a:pt x="1922" y="141"/>
                </a:cubicBezTo>
                <a:cubicBezTo>
                  <a:pt x="1916" y="135"/>
                  <a:pt x="1916" y="135"/>
                  <a:pt x="1916" y="135"/>
                </a:cubicBezTo>
                <a:cubicBezTo>
                  <a:pt x="1916" y="135"/>
                  <a:pt x="1915" y="134"/>
                  <a:pt x="1914" y="134"/>
                </a:cubicBezTo>
                <a:cubicBezTo>
                  <a:pt x="1906" y="134"/>
                  <a:pt x="1906" y="134"/>
                  <a:pt x="1906" y="134"/>
                </a:cubicBezTo>
                <a:cubicBezTo>
                  <a:pt x="1906" y="90"/>
                  <a:pt x="1906" y="90"/>
                  <a:pt x="1906" y="90"/>
                </a:cubicBezTo>
                <a:cubicBezTo>
                  <a:pt x="1906" y="89"/>
                  <a:pt x="1905" y="88"/>
                  <a:pt x="1905" y="88"/>
                </a:cubicBezTo>
                <a:cubicBezTo>
                  <a:pt x="1901" y="88"/>
                  <a:pt x="1901" y="88"/>
                  <a:pt x="1901" y="88"/>
                </a:cubicBezTo>
                <a:cubicBezTo>
                  <a:pt x="1900" y="88"/>
                  <a:pt x="1899" y="89"/>
                  <a:pt x="1899" y="90"/>
                </a:cubicBezTo>
                <a:cubicBezTo>
                  <a:pt x="1899" y="134"/>
                  <a:pt x="1899" y="134"/>
                  <a:pt x="1899" y="134"/>
                </a:cubicBezTo>
                <a:cubicBezTo>
                  <a:pt x="1892" y="134"/>
                  <a:pt x="1892" y="134"/>
                  <a:pt x="1892" y="134"/>
                </a:cubicBezTo>
                <a:cubicBezTo>
                  <a:pt x="1891" y="134"/>
                  <a:pt x="1890" y="135"/>
                  <a:pt x="1890" y="135"/>
                </a:cubicBezTo>
                <a:cubicBezTo>
                  <a:pt x="1885" y="141"/>
                  <a:pt x="1885" y="141"/>
                  <a:pt x="1885" y="141"/>
                </a:cubicBezTo>
                <a:cubicBezTo>
                  <a:pt x="1884" y="142"/>
                  <a:pt x="1884" y="143"/>
                  <a:pt x="1884" y="144"/>
                </a:cubicBezTo>
                <a:cubicBezTo>
                  <a:pt x="1884" y="179"/>
                  <a:pt x="1884" y="179"/>
                  <a:pt x="1884" y="179"/>
                </a:cubicBezTo>
                <a:cubicBezTo>
                  <a:pt x="1868" y="150"/>
                  <a:pt x="1868" y="150"/>
                  <a:pt x="1868" y="150"/>
                </a:cubicBezTo>
                <a:cubicBezTo>
                  <a:pt x="1868" y="148"/>
                  <a:pt x="1866" y="148"/>
                  <a:pt x="1865" y="148"/>
                </a:cubicBezTo>
                <a:cubicBezTo>
                  <a:pt x="1858" y="148"/>
                  <a:pt x="1858" y="148"/>
                  <a:pt x="1858" y="148"/>
                </a:cubicBezTo>
                <a:cubicBezTo>
                  <a:pt x="1858" y="112"/>
                  <a:pt x="1858" y="112"/>
                  <a:pt x="1858" y="112"/>
                </a:cubicBezTo>
                <a:cubicBezTo>
                  <a:pt x="1844" y="112"/>
                  <a:pt x="1844" y="112"/>
                  <a:pt x="1844" y="112"/>
                </a:cubicBezTo>
                <a:cubicBezTo>
                  <a:pt x="1844" y="141"/>
                  <a:pt x="1844" y="141"/>
                  <a:pt x="1844" y="141"/>
                </a:cubicBezTo>
                <a:cubicBezTo>
                  <a:pt x="1823" y="141"/>
                  <a:pt x="1823" y="141"/>
                  <a:pt x="1823" y="141"/>
                </a:cubicBezTo>
                <a:cubicBezTo>
                  <a:pt x="1823" y="68"/>
                  <a:pt x="1823" y="68"/>
                  <a:pt x="1823" y="68"/>
                </a:cubicBezTo>
                <a:cubicBezTo>
                  <a:pt x="1815" y="68"/>
                  <a:pt x="1815" y="68"/>
                  <a:pt x="1815" y="68"/>
                </a:cubicBezTo>
                <a:cubicBezTo>
                  <a:pt x="1815" y="141"/>
                  <a:pt x="1815" y="141"/>
                  <a:pt x="1815" y="141"/>
                </a:cubicBezTo>
                <a:cubicBezTo>
                  <a:pt x="1776" y="141"/>
                  <a:pt x="1776" y="141"/>
                  <a:pt x="1776" y="141"/>
                </a:cubicBezTo>
                <a:cubicBezTo>
                  <a:pt x="1759" y="163"/>
                  <a:pt x="1759" y="163"/>
                  <a:pt x="1759" y="163"/>
                </a:cubicBezTo>
                <a:cubicBezTo>
                  <a:pt x="1759" y="232"/>
                  <a:pt x="1759" y="232"/>
                  <a:pt x="1759" y="232"/>
                </a:cubicBezTo>
                <a:cubicBezTo>
                  <a:pt x="1747" y="232"/>
                  <a:pt x="1747" y="232"/>
                  <a:pt x="1747" y="232"/>
                </a:cubicBezTo>
                <a:cubicBezTo>
                  <a:pt x="1747" y="199"/>
                  <a:pt x="1747" y="199"/>
                  <a:pt x="1747" y="199"/>
                </a:cubicBezTo>
                <a:cubicBezTo>
                  <a:pt x="1730" y="199"/>
                  <a:pt x="1730" y="199"/>
                  <a:pt x="1730" y="199"/>
                </a:cubicBezTo>
                <a:cubicBezTo>
                  <a:pt x="1730" y="240"/>
                  <a:pt x="1730" y="240"/>
                  <a:pt x="1730" y="240"/>
                </a:cubicBezTo>
                <a:cubicBezTo>
                  <a:pt x="1722" y="240"/>
                  <a:pt x="1722" y="240"/>
                  <a:pt x="1722" y="240"/>
                </a:cubicBezTo>
                <a:cubicBezTo>
                  <a:pt x="1714" y="225"/>
                  <a:pt x="1714" y="225"/>
                  <a:pt x="1714" y="225"/>
                </a:cubicBezTo>
                <a:cubicBezTo>
                  <a:pt x="1708" y="225"/>
                  <a:pt x="1708" y="225"/>
                  <a:pt x="1708" y="225"/>
                </a:cubicBezTo>
                <a:cubicBezTo>
                  <a:pt x="1708" y="188"/>
                  <a:pt x="1708" y="188"/>
                  <a:pt x="1708" y="188"/>
                </a:cubicBezTo>
                <a:cubicBezTo>
                  <a:pt x="1699" y="188"/>
                  <a:pt x="1699" y="188"/>
                  <a:pt x="1699" y="188"/>
                </a:cubicBezTo>
                <a:cubicBezTo>
                  <a:pt x="1699" y="225"/>
                  <a:pt x="1699" y="225"/>
                  <a:pt x="1699" y="225"/>
                </a:cubicBezTo>
                <a:cubicBezTo>
                  <a:pt x="1693" y="225"/>
                  <a:pt x="1693" y="225"/>
                  <a:pt x="1693" y="225"/>
                </a:cubicBezTo>
                <a:cubicBezTo>
                  <a:pt x="1676" y="240"/>
                  <a:pt x="1676" y="240"/>
                  <a:pt x="1676" y="240"/>
                </a:cubicBezTo>
                <a:cubicBezTo>
                  <a:pt x="1676" y="292"/>
                  <a:pt x="1676" y="292"/>
                  <a:pt x="1676" y="292"/>
                </a:cubicBezTo>
                <a:cubicBezTo>
                  <a:pt x="1676" y="414"/>
                  <a:pt x="1676" y="414"/>
                  <a:pt x="1676" y="414"/>
                </a:cubicBezTo>
                <a:cubicBezTo>
                  <a:pt x="1649" y="414"/>
                  <a:pt x="1649" y="414"/>
                  <a:pt x="1649" y="414"/>
                </a:cubicBezTo>
                <a:cubicBezTo>
                  <a:pt x="1649" y="249"/>
                  <a:pt x="1649" y="249"/>
                  <a:pt x="1649" y="249"/>
                </a:cubicBezTo>
                <a:cubicBezTo>
                  <a:pt x="1631" y="249"/>
                  <a:pt x="1631" y="249"/>
                  <a:pt x="1631" y="249"/>
                </a:cubicBezTo>
                <a:cubicBezTo>
                  <a:pt x="1631" y="224"/>
                  <a:pt x="1631" y="224"/>
                  <a:pt x="1631" y="224"/>
                </a:cubicBezTo>
                <a:cubicBezTo>
                  <a:pt x="1638" y="224"/>
                  <a:pt x="1638" y="224"/>
                  <a:pt x="1638" y="224"/>
                </a:cubicBezTo>
                <a:cubicBezTo>
                  <a:pt x="1638" y="216"/>
                  <a:pt x="1638" y="216"/>
                  <a:pt x="1638" y="216"/>
                </a:cubicBezTo>
                <a:cubicBezTo>
                  <a:pt x="1631" y="216"/>
                  <a:pt x="1631" y="216"/>
                  <a:pt x="1631" y="216"/>
                </a:cubicBezTo>
                <a:cubicBezTo>
                  <a:pt x="1631" y="208"/>
                  <a:pt x="1631" y="208"/>
                  <a:pt x="1631" y="208"/>
                </a:cubicBezTo>
                <a:cubicBezTo>
                  <a:pt x="1622" y="208"/>
                  <a:pt x="1622" y="208"/>
                  <a:pt x="1622" y="208"/>
                </a:cubicBezTo>
                <a:cubicBezTo>
                  <a:pt x="1622" y="191"/>
                  <a:pt x="1622" y="191"/>
                  <a:pt x="1622" y="191"/>
                </a:cubicBezTo>
                <a:cubicBezTo>
                  <a:pt x="1614" y="191"/>
                  <a:pt x="1614" y="191"/>
                  <a:pt x="1614" y="191"/>
                </a:cubicBezTo>
                <a:cubicBezTo>
                  <a:pt x="1614" y="208"/>
                  <a:pt x="1614" y="208"/>
                  <a:pt x="1614" y="208"/>
                </a:cubicBezTo>
                <a:cubicBezTo>
                  <a:pt x="1608" y="208"/>
                  <a:pt x="1608" y="208"/>
                  <a:pt x="1608" y="208"/>
                </a:cubicBezTo>
                <a:cubicBezTo>
                  <a:pt x="1608" y="216"/>
                  <a:pt x="1608" y="216"/>
                  <a:pt x="1608" y="216"/>
                </a:cubicBezTo>
                <a:cubicBezTo>
                  <a:pt x="1599" y="216"/>
                  <a:pt x="1599" y="216"/>
                  <a:pt x="1599" y="216"/>
                </a:cubicBezTo>
                <a:cubicBezTo>
                  <a:pt x="1599" y="224"/>
                  <a:pt x="1599" y="224"/>
                  <a:pt x="1599" y="224"/>
                </a:cubicBezTo>
                <a:cubicBezTo>
                  <a:pt x="1606" y="224"/>
                  <a:pt x="1606" y="224"/>
                  <a:pt x="1606" y="224"/>
                </a:cubicBezTo>
                <a:cubicBezTo>
                  <a:pt x="1606" y="248"/>
                  <a:pt x="1606" y="248"/>
                  <a:pt x="1606" y="248"/>
                </a:cubicBezTo>
                <a:cubicBezTo>
                  <a:pt x="1592" y="248"/>
                  <a:pt x="1592" y="248"/>
                  <a:pt x="1592" y="248"/>
                </a:cubicBezTo>
                <a:cubicBezTo>
                  <a:pt x="1592" y="341"/>
                  <a:pt x="1592" y="341"/>
                  <a:pt x="1592" y="341"/>
                </a:cubicBezTo>
                <a:cubicBezTo>
                  <a:pt x="1584" y="341"/>
                  <a:pt x="1584" y="341"/>
                  <a:pt x="1584" y="341"/>
                </a:cubicBezTo>
                <a:cubicBezTo>
                  <a:pt x="1584" y="266"/>
                  <a:pt x="1584" y="266"/>
                  <a:pt x="1584" y="266"/>
                </a:cubicBezTo>
                <a:cubicBezTo>
                  <a:pt x="1568" y="255"/>
                  <a:pt x="1568" y="255"/>
                  <a:pt x="1568" y="255"/>
                </a:cubicBezTo>
                <a:cubicBezTo>
                  <a:pt x="1568" y="226"/>
                  <a:pt x="1568" y="226"/>
                  <a:pt x="1568" y="226"/>
                </a:cubicBezTo>
                <a:cubicBezTo>
                  <a:pt x="1560" y="226"/>
                  <a:pt x="1560" y="226"/>
                  <a:pt x="1560" y="226"/>
                </a:cubicBezTo>
                <a:cubicBezTo>
                  <a:pt x="1560" y="249"/>
                  <a:pt x="1560" y="249"/>
                  <a:pt x="1560" y="249"/>
                </a:cubicBezTo>
                <a:cubicBezTo>
                  <a:pt x="1521" y="249"/>
                  <a:pt x="1521" y="249"/>
                  <a:pt x="1521" y="249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476" y="135"/>
                  <a:pt x="1476" y="135"/>
                  <a:pt x="1476" y="135"/>
                </a:cubicBezTo>
                <a:cubicBezTo>
                  <a:pt x="1476" y="93"/>
                  <a:pt x="1476" y="93"/>
                  <a:pt x="1476" y="93"/>
                </a:cubicBezTo>
                <a:cubicBezTo>
                  <a:pt x="1383" y="93"/>
                  <a:pt x="1383" y="93"/>
                  <a:pt x="1383" y="93"/>
                </a:cubicBezTo>
                <a:cubicBezTo>
                  <a:pt x="1383" y="133"/>
                  <a:pt x="1383" y="133"/>
                  <a:pt x="1383" y="133"/>
                </a:cubicBezTo>
                <a:cubicBezTo>
                  <a:pt x="1353" y="133"/>
                  <a:pt x="1353" y="133"/>
                  <a:pt x="1353" y="133"/>
                </a:cubicBezTo>
                <a:cubicBezTo>
                  <a:pt x="1353" y="80"/>
                  <a:pt x="1353" y="80"/>
                  <a:pt x="1353" y="80"/>
                </a:cubicBezTo>
                <a:cubicBezTo>
                  <a:pt x="1321" y="80"/>
                  <a:pt x="1321" y="80"/>
                  <a:pt x="1321" y="80"/>
                </a:cubicBezTo>
                <a:cubicBezTo>
                  <a:pt x="1321" y="52"/>
                  <a:pt x="1321" y="52"/>
                  <a:pt x="1321" y="52"/>
                </a:cubicBezTo>
                <a:cubicBezTo>
                  <a:pt x="1336" y="52"/>
                  <a:pt x="1336" y="52"/>
                  <a:pt x="1336" y="52"/>
                </a:cubicBezTo>
                <a:cubicBezTo>
                  <a:pt x="1336" y="45"/>
                  <a:pt x="1336" y="45"/>
                  <a:pt x="1336" y="45"/>
                </a:cubicBezTo>
                <a:cubicBezTo>
                  <a:pt x="1321" y="45"/>
                  <a:pt x="1321" y="45"/>
                  <a:pt x="1321" y="45"/>
                </a:cubicBezTo>
                <a:cubicBezTo>
                  <a:pt x="1321" y="20"/>
                  <a:pt x="1321" y="20"/>
                  <a:pt x="1321" y="20"/>
                </a:cubicBezTo>
                <a:cubicBezTo>
                  <a:pt x="1305" y="20"/>
                  <a:pt x="1305" y="20"/>
                  <a:pt x="1305" y="20"/>
                </a:cubicBezTo>
                <a:cubicBezTo>
                  <a:pt x="1305" y="3"/>
                  <a:pt x="1305" y="3"/>
                  <a:pt x="1305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8" y="20"/>
                  <a:pt x="1298" y="20"/>
                  <a:pt x="1298" y="20"/>
                </a:cubicBezTo>
                <a:cubicBezTo>
                  <a:pt x="1282" y="20"/>
                  <a:pt x="1282" y="20"/>
                  <a:pt x="1282" y="20"/>
                </a:cubicBezTo>
                <a:cubicBezTo>
                  <a:pt x="1282" y="45"/>
                  <a:pt x="1282" y="45"/>
                  <a:pt x="1282" y="45"/>
                </a:cubicBezTo>
                <a:cubicBezTo>
                  <a:pt x="1267" y="45"/>
                  <a:pt x="1267" y="45"/>
                  <a:pt x="1267" y="45"/>
                </a:cubicBezTo>
                <a:cubicBezTo>
                  <a:pt x="1267" y="53"/>
                  <a:pt x="1267" y="53"/>
                  <a:pt x="1267" y="53"/>
                </a:cubicBezTo>
                <a:cubicBezTo>
                  <a:pt x="1282" y="53"/>
                  <a:pt x="1282" y="53"/>
                  <a:pt x="1282" y="53"/>
                </a:cubicBezTo>
                <a:cubicBezTo>
                  <a:pt x="1282" y="79"/>
                  <a:pt x="1282" y="79"/>
                  <a:pt x="1282" y="79"/>
                </a:cubicBezTo>
                <a:cubicBezTo>
                  <a:pt x="1261" y="79"/>
                  <a:pt x="1261" y="79"/>
                  <a:pt x="1261" y="79"/>
                </a:cubicBezTo>
                <a:cubicBezTo>
                  <a:pt x="1261" y="68"/>
                  <a:pt x="1261" y="68"/>
                  <a:pt x="1261" y="68"/>
                </a:cubicBezTo>
                <a:cubicBezTo>
                  <a:pt x="1251" y="68"/>
                  <a:pt x="1251" y="68"/>
                  <a:pt x="1251" y="68"/>
                </a:cubicBezTo>
                <a:cubicBezTo>
                  <a:pt x="1251" y="44"/>
                  <a:pt x="1251" y="44"/>
                  <a:pt x="1251" y="44"/>
                </a:cubicBezTo>
                <a:cubicBezTo>
                  <a:pt x="1228" y="44"/>
                  <a:pt x="1228" y="44"/>
                  <a:pt x="1228" y="44"/>
                </a:cubicBezTo>
                <a:cubicBezTo>
                  <a:pt x="1228" y="76"/>
                  <a:pt x="1228" y="76"/>
                  <a:pt x="1228" y="76"/>
                </a:cubicBezTo>
                <a:cubicBezTo>
                  <a:pt x="1220" y="76"/>
                  <a:pt x="1220" y="76"/>
                  <a:pt x="1220" y="76"/>
                </a:cubicBezTo>
                <a:cubicBezTo>
                  <a:pt x="1220" y="134"/>
                  <a:pt x="1220" y="134"/>
                  <a:pt x="1220" y="134"/>
                </a:cubicBezTo>
                <a:cubicBezTo>
                  <a:pt x="1205" y="134"/>
                  <a:pt x="1205" y="134"/>
                  <a:pt x="1205" y="134"/>
                </a:cubicBezTo>
                <a:cubicBezTo>
                  <a:pt x="1205" y="89"/>
                  <a:pt x="1205" y="89"/>
                  <a:pt x="1205" y="89"/>
                </a:cubicBezTo>
                <a:cubicBezTo>
                  <a:pt x="1173" y="50"/>
                  <a:pt x="1173" y="50"/>
                  <a:pt x="1173" y="50"/>
                </a:cubicBezTo>
                <a:cubicBezTo>
                  <a:pt x="1173" y="0"/>
                  <a:pt x="1173" y="0"/>
                  <a:pt x="1173" y="0"/>
                </a:cubicBezTo>
              </a:path>
            </a:pathLst>
          </a:custGeom>
          <a:solidFill>
            <a:srgbClr val="002060">
              <a:alpha val="6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/>
            <a:endParaRPr sz="1350"/>
          </a:p>
        </p:txBody>
      </p:sp>
      <p:pic>
        <p:nvPicPr>
          <p:cNvPr id="11" name="Picture 2" descr="C:\Users\wangyanming\Desktop\未标题-1-08.png"/>
          <p:cNvPicPr>
            <a:picLocks noChangeAspect="1"/>
          </p:cNvPicPr>
          <p:nvPr/>
        </p:nvPicPr>
        <p:blipFill>
          <a:blip r:embed="rId1"/>
          <a:srcRect t="-87500" b="-87500"/>
          <a:stretch>
            <a:fillRect/>
          </a:stretch>
        </p:blipFill>
        <p:spPr>
          <a:xfrm>
            <a:off x="19050" y="857421"/>
            <a:ext cx="12192000" cy="551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" name="文本框 103"/>
          <p:cNvSpPr txBox="1"/>
          <p:nvPr>
            <p:custDataLst>
              <p:tags r:id="rId2"/>
            </p:custDataLst>
          </p:nvPr>
        </p:nvSpPr>
        <p:spPr>
          <a:xfrm>
            <a:off x="358775" y="1309370"/>
            <a:ext cx="3082925" cy="37230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消息免打扰设置（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三级）：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从移动端进行消息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中心“免打扰”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设置；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marL="342900" indent="-342900">
              <a:buFont typeface="+mj-ea"/>
              <a:buAutoNum type="circleNumDbPlain"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单独设置聊天免打扰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设置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特殊说明：移动端可设置沉浸模式（仅提醒私聊我、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@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我、特别关注人和待办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任务）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79755" y="298450"/>
            <a:ext cx="10708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zh-CN" altLang="en-US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消息</a:t>
            </a:r>
            <a:r>
              <a:rPr lang="zh-CN" altLang="en-US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中心</a:t>
            </a:r>
            <a:endParaRPr lang="zh-CN" altLang="en-US" sz="2400" b="1" spc="300">
              <a:solidFill>
                <a:srgbClr val="008543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735830" y="977265"/>
            <a:ext cx="2758440" cy="588073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762365" y="895350"/>
            <a:ext cx="2758440" cy="5975350"/>
          </a:xfrm>
          <a:prstGeom prst="rect">
            <a:avLst/>
          </a:prstGeom>
        </p:spPr>
      </p:pic>
      <p:cxnSp>
        <p:nvCxnSpPr>
          <p:cNvPr id="23" name="直接箭头连接符 22"/>
          <p:cNvCxnSpPr/>
          <p:nvPr>
            <p:custDataLst>
              <p:tags r:id="rId8"/>
            </p:custDataLst>
          </p:nvPr>
        </p:nvCxnSpPr>
        <p:spPr>
          <a:xfrm>
            <a:off x="7941310" y="3817620"/>
            <a:ext cx="561340" cy="0"/>
          </a:xfrm>
          <a:prstGeom prst="straightConnector1">
            <a:avLst/>
          </a:prstGeom>
          <a:ln w="50800" cap="flat" cmpd="sng">
            <a:solidFill>
              <a:schemeClr val="accent1"/>
            </a:solidFill>
            <a:prstDash val="solid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大横琴logo（原色简称）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78790" y="344170"/>
            <a:ext cx="1793875" cy="470535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title" idx="4294967295"/>
            <p:custDataLst>
              <p:tags r:id="rId3"/>
            </p:custDataLst>
          </p:nvPr>
        </p:nvSpPr>
        <p:spPr>
          <a:xfrm>
            <a:off x="1319530" y="2614295"/>
            <a:ext cx="8787130" cy="1194435"/>
          </a:xfrm>
        </p:spPr>
        <p:txBody>
          <a:bodyPr/>
          <a:p>
            <a:pPr marL="0" algn="ctr" defTabSz="914400" eaLnBrk="1" fontAlgn="auto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altLang="zh-CN" sz="4800" b="1" kern="1500" spc="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1.</a:t>
            </a:r>
            <a:r>
              <a:rPr lang="zh-CN" sz="4800" b="1" kern="1500" spc="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系统登录</a:t>
            </a:r>
            <a:endParaRPr lang="zh-CN" sz="1600" b="1" kern="1500" spc="8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9" name="íş1íḑè"/>
          <p:cNvSpPr/>
          <p:nvPr/>
        </p:nvSpPr>
        <p:spPr bwMode="auto">
          <a:xfrm>
            <a:off x="19050" y="4596765"/>
            <a:ext cx="12109450" cy="2261235"/>
          </a:xfrm>
          <a:custGeom>
            <a:avLst/>
            <a:gdLst>
              <a:gd name="T0" fmla="*/ 1128 w 1998"/>
              <a:gd name="T1" fmla="*/ 86 h 642"/>
              <a:gd name="T2" fmla="*/ 1103 w 1998"/>
              <a:gd name="T3" fmla="*/ 88 h 642"/>
              <a:gd name="T4" fmla="*/ 1051 w 1998"/>
              <a:gd name="T5" fmla="*/ 218 h 642"/>
              <a:gd name="T6" fmla="*/ 1020 w 1998"/>
              <a:gd name="T7" fmla="*/ 217 h 642"/>
              <a:gd name="T8" fmla="*/ 808 w 1998"/>
              <a:gd name="T9" fmla="*/ 222 h 642"/>
              <a:gd name="T10" fmla="*/ 729 w 1998"/>
              <a:gd name="T11" fmla="*/ 134 h 642"/>
              <a:gd name="T12" fmla="*/ 589 w 1998"/>
              <a:gd name="T13" fmla="*/ 134 h 642"/>
              <a:gd name="T14" fmla="*/ 556 w 1998"/>
              <a:gd name="T15" fmla="*/ 40 h 642"/>
              <a:gd name="T16" fmla="*/ 518 w 1998"/>
              <a:gd name="T17" fmla="*/ 133 h 642"/>
              <a:gd name="T18" fmla="*/ 479 w 1998"/>
              <a:gd name="T19" fmla="*/ 204 h 642"/>
              <a:gd name="T20" fmla="*/ 462 w 1998"/>
              <a:gd name="T21" fmla="*/ 134 h 642"/>
              <a:gd name="T22" fmla="*/ 408 w 1998"/>
              <a:gd name="T23" fmla="*/ 104 h 642"/>
              <a:gd name="T24" fmla="*/ 336 w 1998"/>
              <a:gd name="T25" fmla="*/ 303 h 642"/>
              <a:gd name="T26" fmla="*/ 251 w 1998"/>
              <a:gd name="T27" fmla="*/ 301 h 642"/>
              <a:gd name="T28" fmla="*/ 191 w 1998"/>
              <a:gd name="T29" fmla="*/ 128 h 642"/>
              <a:gd name="T30" fmla="*/ 152 w 1998"/>
              <a:gd name="T31" fmla="*/ 327 h 642"/>
              <a:gd name="T32" fmla="*/ 140 w 1998"/>
              <a:gd name="T33" fmla="*/ 275 h 642"/>
              <a:gd name="T34" fmla="*/ 112 w 1998"/>
              <a:gd name="T35" fmla="*/ 212 h 642"/>
              <a:gd name="T36" fmla="*/ 90 w 1998"/>
              <a:gd name="T37" fmla="*/ 261 h 642"/>
              <a:gd name="T38" fmla="*/ 64 w 1998"/>
              <a:gd name="T39" fmla="*/ 388 h 642"/>
              <a:gd name="T40" fmla="*/ 37 w 1998"/>
              <a:gd name="T41" fmla="*/ 258 h 642"/>
              <a:gd name="T42" fmla="*/ 14 w 1998"/>
              <a:gd name="T43" fmla="*/ 259 h 642"/>
              <a:gd name="T44" fmla="*/ 1998 w 1998"/>
              <a:gd name="T45" fmla="*/ 641 h 642"/>
              <a:gd name="T46" fmla="*/ 1976 w 1998"/>
              <a:gd name="T47" fmla="*/ 211 h 642"/>
              <a:gd name="T48" fmla="*/ 1952 w 1998"/>
              <a:gd name="T49" fmla="*/ 154 h 642"/>
              <a:gd name="T50" fmla="*/ 1923 w 1998"/>
              <a:gd name="T51" fmla="*/ 211 h 642"/>
              <a:gd name="T52" fmla="*/ 1914 w 1998"/>
              <a:gd name="T53" fmla="*/ 134 h 642"/>
              <a:gd name="T54" fmla="*/ 1901 w 1998"/>
              <a:gd name="T55" fmla="*/ 88 h 642"/>
              <a:gd name="T56" fmla="*/ 1890 w 1998"/>
              <a:gd name="T57" fmla="*/ 135 h 642"/>
              <a:gd name="T58" fmla="*/ 1868 w 1998"/>
              <a:gd name="T59" fmla="*/ 150 h 642"/>
              <a:gd name="T60" fmla="*/ 1844 w 1998"/>
              <a:gd name="T61" fmla="*/ 112 h 642"/>
              <a:gd name="T62" fmla="*/ 1815 w 1998"/>
              <a:gd name="T63" fmla="*/ 68 h 642"/>
              <a:gd name="T64" fmla="*/ 1759 w 1998"/>
              <a:gd name="T65" fmla="*/ 232 h 642"/>
              <a:gd name="T66" fmla="*/ 1730 w 1998"/>
              <a:gd name="T67" fmla="*/ 240 h 642"/>
              <a:gd name="T68" fmla="*/ 1708 w 1998"/>
              <a:gd name="T69" fmla="*/ 188 h 642"/>
              <a:gd name="T70" fmla="*/ 1676 w 1998"/>
              <a:gd name="T71" fmla="*/ 240 h 642"/>
              <a:gd name="T72" fmla="*/ 1649 w 1998"/>
              <a:gd name="T73" fmla="*/ 249 h 642"/>
              <a:gd name="T74" fmla="*/ 1638 w 1998"/>
              <a:gd name="T75" fmla="*/ 216 h 642"/>
              <a:gd name="T76" fmla="*/ 1622 w 1998"/>
              <a:gd name="T77" fmla="*/ 191 h 642"/>
              <a:gd name="T78" fmla="*/ 1608 w 1998"/>
              <a:gd name="T79" fmla="*/ 216 h 642"/>
              <a:gd name="T80" fmla="*/ 1606 w 1998"/>
              <a:gd name="T81" fmla="*/ 248 h 642"/>
              <a:gd name="T82" fmla="*/ 1584 w 1998"/>
              <a:gd name="T83" fmla="*/ 266 h 642"/>
              <a:gd name="T84" fmla="*/ 1560 w 1998"/>
              <a:gd name="T85" fmla="*/ 249 h 642"/>
              <a:gd name="T86" fmla="*/ 1476 w 1998"/>
              <a:gd name="T87" fmla="*/ 93 h 642"/>
              <a:gd name="T88" fmla="*/ 1353 w 1998"/>
              <a:gd name="T89" fmla="*/ 80 h 642"/>
              <a:gd name="T90" fmla="*/ 1336 w 1998"/>
              <a:gd name="T91" fmla="*/ 45 h 642"/>
              <a:gd name="T92" fmla="*/ 1305 w 1998"/>
              <a:gd name="T93" fmla="*/ 3 h 642"/>
              <a:gd name="T94" fmla="*/ 1282 w 1998"/>
              <a:gd name="T95" fmla="*/ 45 h 642"/>
              <a:gd name="T96" fmla="*/ 1282 w 1998"/>
              <a:gd name="T97" fmla="*/ 79 h 642"/>
              <a:gd name="T98" fmla="*/ 1251 w 1998"/>
              <a:gd name="T99" fmla="*/ 44 h 642"/>
              <a:gd name="T100" fmla="*/ 1220 w 1998"/>
              <a:gd name="T101" fmla="*/ 134 h 642"/>
              <a:gd name="T102" fmla="*/ 1173 w 1998"/>
              <a:gd name="T103" fmla="*/ 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98" h="642">
                <a:moveTo>
                  <a:pt x="1173" y="0"/>
                </a:moveTo>
                <a:cubicBezTo>
                  <a:pt x="1165" y="0"/>
                  <a:pt x="1165" y="0"/>
                  <a:pt x="1165" y="0"/>
                </a:cubicBezTo>
                <a:cubicBezTo>
                  <a:pt x="1165" y="53"/>
                  <a:pt x="1165" y="53"/>
                  <a:pt x="1165" y="53"/>
                </a:cubicBezTo>
                <a:cubicBezTo>
                  <a:pt x="1128" y="86"/>
                  <a:pt x="1128" y="86"/>
                  <a:pt x="1128" y="86"/>
                </a:cubicBezTo>
                <a:cubicBezTo>
                  <a:pt x="1111" y="86"/>
                  <a:pt x="1111" y="86"/>
                  <a:pt x="1111" y="86"/>
                </a:cubicBezTo>
                <a:cubicBezTo>
                  <a:pt x="1111" y="27"/>
                  <a:pt x="1111" y="27"/>
                  <a:pt x="1111" y="27"/>
                </a:cubicBezTo>
                <a:cubicBezTo>
                  <a:pt x="1103" y="27"/>
                  <a:pt x="1103" y="27"/>
                  <a:pt x="1103" y="27"/>
                </a:cubicBezTo>
                <a:cubicBezTo>
                  <a:pt x="1103" y="88"/>
                  <a:pt x="1103" y="88"/>
                  <a:pt x="1103" y="88"/>
                </a:cubicBezTo>
                <a:cubicBezTo>
                  <a:pt x="1060" y="134"/>
                  <a:pt x="1060" y="134"/>
                  <a:pt x="1060" y="134"/>
                </a:cubicBezTo>
                <a:cubicBezTo>
                  <a:pt x="1060" y="189"/>
                  <a:pt x="1060" y="189"/>
                  <a:pt x="1060" y="189"/>
                </a:cubicBezTo>
                <a:cubicBezTo>
                  <a:pt x="1051" y="189"/>
                  <a:pt x="1051" y="189"/>
                  <a:pt x="1051" y="189"/>
                </a:cubicBezTo>
                <a:cubicBezTo>
                  <a:pt x="1051" y="218"/>
                  <a:pt x="1051" y="218"/>
                  <a:pt x="1051" y="218"/>
                </a:cubicBezTo>
                <a:cubicBezTo>
                  <a:pt x="1036" y="218"/>
                  <a:pt x="1036" y="218"/>
                  <a:pt x="1036" y="218"/>
                </a:cubicBezTo>
                <a:cubicBezTo>
                  <a:pt x="1036" y="299"/>
                  <a:pt x="1036" y="299"/>
                  <a:pt x="1036" y="299"/>
                </a:cubicBezTo>
                <a:cubicBezTo>
                  <a:pt x="1020" y="299"/>
                  <a:pt x="1020" y="299"/>
                  <a:pt x="1020" y="299"/>
                </a:cubicBezTo>
                <a:cubicBezTo>
                  <a:pt x="1020" y="217"/>
                  <a:pt x="1020" y="217"/>
                  <a:pt x="1020" y="217"/>
                </a:cubicBezTo>
                <a:cubicBezTo>
                  <a:pt x="967" y="217"/>
                  <a:pt x="967" y="217"/>
                  <a:pt x="967" y="217"/>
                </a:cubicBezTo>
                <a:cubicBezTo>
                  <a:pt x="967" y="75"/>
                  <a:pt x="967" y="75"/>
                  <a:pt x="967" y="75"/>
                </a:cubicBezTo>
                <a:cubicBezTo>
                  <a:pt x="808" y="75"/>
                  <a:pt x="808" y="75"/>
                  <a:pt x="808" y="75"/>
                </a:cubicBezTo>
                <a:cubicBezTo>
                  <a:pt x="808" y="222"/>
                  <a:pt x="808" y="222"/>
                  <a:pt x="808" y="222"/>
                </a:cubicBezTo>
                <a:cubicBezTo>
                  <a:pt x="770" y="222"/>
                  <a:pt x="770" y="222"/>
                  <a:pt x="770" y="222"/>
                </a:cubicBezTo>
                <a:cubicBezTo>
                  <a:pt x="770" y="177"/>
                  <a:pt x="770" y="177"/>
                  <a:pt x="770" y="177"/>
                </a:cubicBezTo>
                <a:cubicBezTo>
                  <a:pt x="729" y="177"/>
                  <a:pt x="729" y="177"/>
                  <a:pt x="729" y="177"/>
                </a:cubicBezTo>
                <a:cubicBezTo>
                  <a:pt x="729" y="134"/>
                  <a:pt x="729" y="134"/>
                  <a:pt x="729" y="134"/>
                </a:cubicBezTo>
                <a:cubicBezTo>
                  <a:pt x="633" y="134"/>
                  <a:pt x="633" y="134"/>
                  <a:pt x="633" y="134"/>
                </a:cubicBezTo>
                <a:cubicBezTo>
                  <a:pt x="633" y="272"/>
                  <a:pt x="633" y="272"/>
                  <a:pt x="633" y="272"/>
                </a:cubicBezTo>
                <a:cubicBezTo>
                  <a:pt x="589" y="272"/>
                  <a:pt x="589" y="272"/>
                  <a:pt x="589" y="272"/>
                </a:cubicBezTo>
                <a:cubicBezTo>
                  <a:pt x="589" y="134"/>
                  <a:pt x="589" y="134"/>
                  <a:pt x="589" y="134"/>
                </a:cubicBezTo>
                <a:cubicBezTo>
                  <a:pt x="572" y="134"/>
                  <a:pt x="572" y="134"/>
                  <a:pt x="572" y="134"/>
                </a:cubicBezTo>
                <a:cubicBezTo>
                  <a:pt x="572" y="92"/>
                  <a:pt x="572" y="92"/>
                  <a:pt x="572" y="92"/>
                </a:cubicBezTo>
                <a:cubicBezTo>
                  <a:pt x="556" y="71"/>
                  <a:pt x="556" y="71"/>
                  <a:pt x="556" y="71"/>
                </a:cubicBezTo>
                <a:cubicBezTo>
                  <a:pt x="556" y="40"/>
                  <a:pt x="556" y="40"/>
                  <a:pt x="556" y="40"/>
                </a:cubicBezTo>
                <a:cubicBezTo>
                  <a:pt x="546" y="40"/>
                  <a:pt x="546" y="40"/>
                  <a:pt x="546" y="40"/>
                </a:cubicBezTo>
                <a:cubicBezTo>
                  <a:pt x="546" y="69"/>
                  <a:pt x="546" y="69"/>
                  <a:pt x="546" y="69"/>
                </a:cubicBezTo>
                <a:cubicBezTo>
                  <a:pt x="518" y="91"/>
                  <a:pt x="518" y="91"/>
                  <a:pt x="518" y="91"/>
                </a:cubicBezTo>
                <a:cubicBezTo>
                  <a:pt x="518" y="133"/>
                  <a:pt x="518" y="133"/>
                  <a:pt x="518" y="133"/>
                </a:cubicBezTo>
                <a:cubicBezTo>
                  <a:pt x="503" y="133"/>
                  <a:pt x="503" y="133"/>
                  <a:pt x="503" y="133"/>
                </a:cubicBezTo>
                <a:cubicBezTo>
                  <a:pt x="503" y="274"/>
                  <a:pt x="503" y="274"/>
                  <a:pt x="503" y="274"/>
                </a:cubicBezTo>
                <a:cubicBezTo>
                  <a:pt x="479" y="259"/>
                  <a:pt x="479" y="259"/>
                  <a:pt x="479" y="259"/>
                </a:cubicBezTo>
                <a:cubicBezTo>
                  <a:pt x="479" y="204"/>
                  <a:pt x="479" y="204"/>
                  <a:pt x="479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0" y="264"/>
                  <a:pt x="470" y="264"/>
                  <a:pt x="470" y="264"/>
                </a:cubicBezTo>
                <a:cubicBezTo>
                  <a:pt x="462" y="264"/>
                  <a:pt x="462" y="264"/>
                  <a:pt x="462" y="264"/>
                </a:cubicBezTo>
                <a:cubicBezTo>
                  <a:pt x="462" y="134"/>
                  <a:pt x="462" y="134"/>
                  <a:pt x="462" y="134"/>
                </a:cubicBezTo>
                <a:cubicBezTo>
                  <a:pt x="424" y="103"/>
                  <a:pt x="424" y="103"/>
                  <a:pt x="424" y="103"/>
                </a:cubicBezTo>
                <a:cubicBezTo>
                  <a:pt x="424" y="27"/>
                  <a:pt x="424" y="27"/>
                  <a:pt x="424" y="27"/>
                </a:cubicBezTo>
                <a:cubicBezTo>
                  <a:pt x="408" y="27"/>
                  <a:pt x="408" y="27"/>
                  <a:pt x="408" y="27"/>
                </a:cubicBezTo>
                <a:cubicBezTo>
                  <a:pt x="408" y="104"/>
                  <a:pt x="408" y="104"/>
                  <a:pt x="408" y="104"/>
                </a:cubicBezTo>
                <a:cubicBezTo>
                  <a:pt x="369" y="135"/>
                  <a:pt x="369" y="135"/>
                  <a:pt x="369" y="135"/>
                </a:cubicBezTo>
                <a:cubicBezTo>
                  <a:pt x="369" y="277"/>
                  <a:pt x="369" y="277"/>
                  <a:pt x="369" y="277"/>
                </a:cubicBezTo>
                <a:cubicBezTo>
                  <a:pt x="352" y="303"/>
                  <a:pt x="352" y="303"/>
                  <a:pt x="352" y="303"/>
                </a:cubicBezTo>
                <a:cubicBezTo>
                  <a:pt x="336" y="303"/>
                  <a:pt x="336" y="303"/>
                  <a:pt x="336" y="303"/>
                </a:cubicBezTo>
                <a:cubicBezTo>
                  <a:pt x="336" y="272"/>
                  <a:pt x="336" y="272"/>
                  <a:pt x="336" y="272"/>
                </a:cubicBezTo>
                <a:cubicBezTo>
                  <a:pt x="282" y="272"/>
                  <a:pt x="282" y="272"/>
                  <a:pt x="282" y="272"/>
                </a:cubicBezTo>
                <a:cubicBezTo>
                  <a:pt x="282" y="301"/>
                  <a:pt x="282" y="301"/>
                  <a:pt x="282" y="301"/>
                </a:cubicBezTo>
                <a:cubicBezTo>
                  <a:pt x="251" y="301"/>
                  <a:pt x="251" y="301"/>
                  <a:pt x="251" y="301"/>
                </a:cubicBezTo>
                <a:cubicBezTo>
                  <a:pt x="251" y="389"/>
                  <a:pt x="251" y="389"/>
                  <a:pt x="251" y="389"/>
                </a:cubicBezTo>
                <a:cubicBezTo>
                  <a:pt x="231" y="389"/>
                  <a:pt x="231" y="389"/>
                  <a:pt x="231" y="389"/>
                </a:cubicBezTo>
                <a:cubicBezTo>
                  <a:pt x="231" y="128"/>
                  <a:pt x="231" y="128"/>
                  <a:pt x="231" y="128"/>
                </a:cubicBezTo>
                <a:cubicBezTo>
                  <a:pt x="191" y="128"/>
                  <a:pt x="191" y="128"/>
                  <a:pt x="191" y="128"/>
                </a:cubicBezTo>
                <a:cubicBezTo>
                  <a:pt x="191" y="437"/>
                  <a:pt x="191" y="437"/>
                  <a:pt x="191" y="437"/>
                </a:cubicBezTo>
                <a:cubicBezTo>
                  <a:pt x="184" y="437"/>
                  <a:pt x="184" y="437"/>
                  <a:pt x="184" y="437"/>
                </a:cubicBezTo>
                <a:cubicBezTo>
                  <a:pt x="184" y="327"/>
                  <a:pt x="184" y="327"/>
                  <a:pt x="184" y="327"/>
                </a:cubicBezTo>
                <a:cubicBezTo>
                  <a:pt x="152" y="327"/>
                  <a:pt x="152" y="327"/>
                  <a:pt x="152" y="327"/>
                </a:cubicBezTo>
                <a:cubicBezTo>
                  <a:pt x="152" y="299"/>
                  <a:pt x="152" y="299"/>
                  <a:pt x="152" y="299"/>
                </a:cubicBezTo>
                <a:cubicBezTo>
                  <a:pt x="140" y="299"/>
                  <a:pt x="140" y="299"/>
                  <a:pt x="140" y="299"/>
                </a:cubicBezTo>
                <a:cubicBezTo>
                  <a:pt x="140" y="292"/>
                  <a:pt x="140" y="292"/>
                  <a:pt x="140" y="292"/>
                </a:cubicBezTo>
                <a:cubicBezTo>
                  <a:pt x="140" y="275"/>
                  <a:pt x="140" y="275"/>
                  <a:pt x="140" y="275"/>
                </a:cubicBezTo>
                <a:cubicBezTo>
                  <a:pt x="130" y="261"/>
                  <a:pt x="130" y="261"/>
                  <a:pt x="130" y="261"/>
                </a:cubicBezTo>
                <a:cubicBezTo>
                  <a:pt x="115" y="261"/>
                  <a:pt x="115" y="261"/>
                  <a:pt x="115" y="261"/>
                </a:cubicBezTo>
                <a:cubicBezTo>
                  <a:pt x="115" y="215"/>
                  <a:pt x="115" y="215"/>
                  <a:pt x="115" y="215"/>
                </a:cubicBezTo>
                <a:cubicBezTo>
                  <a:pt x="115" y="214"/>
                  <a:pt x="114" y="212"/>
                  <a:pt x="112" y="212"/>
                </a:cubicBezTo>
                <a:cubicBezTo>
                  <a:pt x="108" y="212"/>
                  <a:pt x="108" y="212"/>
                  <a:pt x="108" y="212"/>
                </a:cubicBezTo>
                <a:cubicBezTo>
                  <a:pt x="106" y="212"/>
                  <a:pt x="105" y="214"/>
                  <a:pt x="105" y="215"/>
                </a:cubicBezTo>
                <a:cubicBezTo>
                  <a:pt x="105" y="261"/>
                  <a:pt x="105" y="261"/>
                  <a:pt x="105" y="261"/>
                </a:cubicBezTo>
                <a:cubicBezTo>
                  <a:pt x="90" y="261"/>
                  <a:pt x="90" y="261"/>
                  <a:pt x="90" y="261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92"/>
                  <a:pt x="80" y="292"/>
                  <a:pt x="80" y="292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64" y="388"/>
                  <a:pt x="64" y="388"/>
                  <a:pt x="64" y="388"/>
                </a:cubicBezTo>
                <a:cubicBezTo>
                  <a:pt x="64" y="302"/>
                  <a:pt x="64" y="302"/>
                  <a:pt x="64" y="302"/>
                </a:cubicBezTo>
                <a:cubicBezTo>
                  <a:pt x="46" y="302"/>
                  <a:pt x="46" y="302"/>
                  <a:pt x="46" y="302"/>
                </a:cubicBezTo>
                <a:cubicBezTo>
                  <a:pt x="46" y="258"/>
                  <a:pt x="46" y="258"/>
                  <a:pt x="46" y="258"/>
                </a:cubicBezTo>
                <a:cubicBezTo>
                  <a:pt x="37" y="258"/>
                  <a:pt x="37" y="258"/>
                  <a:pt x="37" y="258"/>
                </a:cubicBezTo>
                <a:cubicBezTo>
                  <a:pt x="37" y="227"/>
                  <a:pt x="37" y="227"/>
                  <a:pt x="37" y="227"/>
                </a:cubicBezTo>
                <a:cubicBezTo>
                  <a:pt x="25" y="227"/>
                  <a:pt x="25" y="227"/>
                  <a:pt x="25" y="227"/>
                </a:cubicBezTo>
                <a:cubicBezTo>
                  <a:pt x="25" y="259"/>
                  <a:pt x="25" y="259"/>
                  <a:pt x="25" y="259"/>
                </a:cubicBezTo>
                <a:cubicBezTo>
                  <a:pt x="14" y="259"/>
                  <a:pt x="14" y="259"/>
                  <a:pt x="14" y="259"/>
                </a:cubicBezTo>
                <a:cubicBezTo>
                  <a:pt x="14" y="298"/>
                  <a:pt x="14" y="298"/>
                  <a:pt x="14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642"/>
                  <a:pt x="0" y="642"/>
                  <a:pt x="0" y="642"/>
                </a:cubicBezTo>
                <a:cubicBezTo>
                  <a:pt x="1998" y="641"/>
                  <a:pt x="1998" y="641"/>
                  <a:pt x="1998" y="641"/>
                </a:cubicBezTo>
                <a:cubicBezTo>
                  <a:pt x="1998" y="124"/>
                  <a:pt x="1998" y="124"/>
                  <a:pt x="1998" y="124"/>
                </a:cubicBezTo>
                <a:cubicBezTo>
                  <a:pt x="1998" y="117"/>
                  <a:pt x="1993" y="112"/>
                  <a:pt x="1987" y="112"/>
                </a:cubicBezTo>
                <a:cubicBezTo>
                  <a:pt x="1981" y="112"/>
                  <a:pt x="1976" y="117"/>
                  <a:pt x="1976" y="124"/>
                </a:cubicBezTo>
                <a:cubicBezTo>
                  <a:pt x="1976" y="211"/>
                  <a:pt x="1976" y="211"/>
                  <a:pt x="1976" y="211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58"/>
                  <a:pt x="1955" y="158"/>
                  <a:pt x="1955" y="158"/>
                </a:cubicBezTo>
                <a:cubicBezTo>
                  <a:pt x="1955" y="156"/>
                  <a:pt x="1954" y="154"/>
                  <a:pt x="1952" y="154"/>
                </a:cubicBezTo>
                <a:cubicBezTo>
                  <a:pt x="1943" y="154"/>
                  <a:pt x="1943" y="154"/>
                  <a:pt x="1943" y="154"/>
                </a:cubicBezTo>
                <a:cubicBezTo>
                  <a:pt x="1941" y="154"/>
                  <a:pt x="1940" y="156"/>
                  <a:pt x="1940" y="158"/>
                </a:cubicBezTo>
                <a:cubicBezTo>
                  <a:pt x="1940" y="193"/>
                  <a:pt x="1940" y="193"/>
                  <a:pt x="1940" y="193"/>
                </a:cubicBezTo>
                <a:cubicBezTo>
                  <a:pt x="1923" y="211"/>
                  <a:pt x="1923" y="211"/>
                  <a:pt x="1923" y="211"/>
                </a:cubicBezTo>
                <a:cubicBezTo>
                  <a:pt x="1923" y="143"/>
                  <a:pt x="1923" y="143"/>
                  <a:pt x="1923" y="143"/>
                </a:cubicBezTo>
                <a:cubicBezTo>
                  <a:pt x="1923" y="143"/>
                  <a:pt x="1922" y="142"/>
                  <a:pt x="1922" y="141"/>
                </a:cubicBezTo>
                <a:cubicBezTo>
                  <a:pt x="1916" y="135"/>
                  <a:pt x="1916" y="135"/>
                  <a:pt x="1916" y="135"/>
                </a:cubicBezTo>
                <a:cubicBezTo>
                  <a:pt x="1916" y="135"/>
                  <a:pt x="1915" y="134"/>
                  <a:pt x="1914" y="134"/>
                </a:cubicBezTo>
                <a:cubicBezTo>
                  <a:pt x="1906" y="134"/>
                  <a:pt x="1906" y="134"/>
                  <a:pt x="1906" y="134"/>
                </a:cubicBezTo>
                <a:cubicBezTo>
                  <a:pt x="1906" y="90"/>
                  <a:pt x="1906" y="90"/>
                  <a:pt x="1906" y="90"/>
                </a:cubicBezTo>
                <a:cubicBezTo>
                  <a:pt x="1906" y="89"/>
                  <a:pt x="1905" y="88"/>
                  <a:pt x="1905" y="88"/>
                </a:cubicBezTo>
                <a:cubicBezTo>
                  <a:pt x="1901" y="88"/>
                  <a:pt x="1901" y="88"/>
                  <a:pt x="1901" y="88"/>
                </a:cubicBezTo>
                <a:cubicBezTo>
                  <a:pt x="1900" y="88"/>
                  <a:pt x="1899" y="89"/>
                  <a:pt x="1899" y="90"/>
                </a:cubicBezTo>
                <a:cubicBezTo>
                  <a:pt x="1899" y="134"/>
                  <a:pt x="1899" y="134"/>
                  <a:pt x="1899" y="134"/>
                </a:cubicBezTo>
                <a:cubicBezTo>
                  <a:pt x="1892" y="134"/>
                  <a:pt x="1892" y="134"/>
                  <a:pt x="1892" y="134"/>
                </a:cubicBezTo>
                <a:cubicBezTo>
                  <a:pt x="1891" y="134"/>
                  <a:pt x="1890" y="135"/>
                  <a:pt x="1890" y="135"/>
                </a:cubicBezTo>
                <a:cubicBezTo>
                  <a:pt x="1885" y="141"/>
                  <a:pt x="1885" y="141"/>
                  <a:pt x="1885" y="141"/>
                </a:cubicBezTo>
                <a:cubicBezTo>
                  <a:pt x="1884" y="142"/>
                  <a:pt x="1884" y="143"/>
                  <a:pt x="1884" y="144"/>
                </a:cubicBezTo>
                <a:cubicBezTo>
                  <a:pt x="1884" y="179"/>
                  <a:pt x="1884" y="179"/>
                  <a:pt x="1884" y="179"/>
                </a:cubicBezTo>
                <a:cubicBezTo>
                  <a:pt x="1868" y="150"/>
                  <a:pt x="1868" y="150"/>
                  <a:pt x="1868" y="150"/>
                </a:cubicBezTo>
                <a:cubicBezTo>
                  <a:pt x="1868" y="148"/>
                  <a:pt x="1866" y="148"/>
                  <a:pt x="1865" y="148"/>
                </a:cubicBezTo>
                <a:cubicBezTo>
                  <a:pt x="1858" y="148"/>
                  <a:pt x="1858" y="148"/>
                  <a:pt x="1858" y="148"/>
                </a:cubicBezTo>
                <a:cubicBezTo>
                  <a:pt x="1858" y="112"/>
                  <a:pt x="1858" y="112"/>
                  <a:pt x="1858" y="112"/>
                </a:cubicBezTo>
                <a:cubicBezTo>
                  <a:pt x="1844" y="112"/>
                  <a:pt x="1844" y="112"/>
                  <a:pt x="1844" y="112"/>
                </a:cubicBezTo>
                <a:cubicBezTo>
                  <a:pt x="1844" y="141"/>
                  <a:pt x="1844" y="141"/>
                  <a:pt x="1844" y="141"/>
                </a:cubicBezTo>
                <a:cubicBezTo>
                  <a:pt x="1823" y="141"/>
                  <a:pt x="1823" y="141"/>
                  <a:pt x="1823" y="141"/>
                </a:cubicBezTo>
                <a:cubicBezTo>
                  <a:pt x="1823" y="68"/>
                  <a:pt x="1823" y="68"/>
                  <a:pt x="1823" y="68"/>
                </a:cubicBezTo>
                <a:cubicBezTo>
                  <a:pt x="1815" y="68"/>
                  <a:pt x="1815" y="68"/>
                  <a:pt x="1815" y="68"/>
                </a:cubicBezTo>
                <a:cubicBezTo>
                  <a:pt x="1815" y="141"/>
                  <a:pt x="1815" y="141"/>
                  <a:pt x="1815" y="141"/>
                </a:cubicBezTo>
                <a:cubicBezTo>
                  <a:pt x="1776" y="141"/>
                  <a:pt x="1776" y="141"/>
                  <a:pt x="1776" y="141"/>
                </a:cubicBezTo>
                <a:cubicBezTo>
                  <a:pt x="1759" y="163"/>
                  <a:pt x="1759" y="163"/>
                  <a:pt x="1759" y="163"/>
                </a:cubicBezTo>
                <a:cubicBezTo>
                  <a:pt x="1759" y="232"/>
                  <a:pt x="1759" y="232"/>
                  <a:pt x="1759" y="232"/>
                </a:cubicBezTo>
                <a:cubicBezTo>
                  <a:pt x="1747" y="232"/>
                  <a:pt x="1747" y="232"/>
                  <a:pt x="1747" y="232"/>
                </a:cubicBezTo>
                <a:cubicBezTo>
                  <a:pt x="1747" y="199"/>
                  <a:pt x="1747" y="199"/>
                  <a:pt x="1747" y="199"/>
                </a:cubicBezTo>
                <a:cubicBezTo>
                  <a:pt x="1730" y="199"/>
                  <a:pt x="1730" y="199"/>
                  <a:pt x="1730" y="199"/>
                </a:cubicBezTo>
                <a:cubicBezTo>
                  <a:pt x="1730" y="240"/>
                  <a:pt x="1730" y="240"/>
                  <a:pt x="1730" y="240"/>
                </a:cubicBezTo>
                <a:cubicBezTo>
                  <a:pt x="1722" y="240"/>
                  <a:pt x="1722" y="240"/>
                  <a:pt x="1722" y="240"/>
                </a:cubicBezTo>
                <a:cubicBezTo>
                  <a:pt x="1714" y="225"/>
                  <a:pt x="1714" y="225"/>
                  <a:pt x="1714" y="225"/>
                </a:cubicBezTo>
                <a:cubicBezTo>
                  <a:pt x="1708" y="225"/>
                  <a:pt x="1708" y="225"/>
                  <a:pt x="1708" y="225"/>
                </a:cubicBezTo>
                <a:cubicBezTo>
                  <a:pt x="1708" y="188"/>
                  <a:pt x="1708" y="188"/>
                  <a:pt x="1708" y="188"/>
                </a:cubicBezTo>
                <a:cubicBezTo>
                  <a:pt x="1699" y="188"/>
                  <a:pt x="1699" y="188"/>
                  <a:pt x="1699" y="188"/>
                </a:cubicBezTo>
                <a:cubicBezTo>
                  <a:pt x="1699" y="225"/>
                  <a:pt x="1699" y="225"/>
                  <a:pt x="1699" y="225"/>
                </a:cubicBezTo>
                <a:cubicBezTo>
                  <a:pt x="1693" y="225"/>
                  <a:pt x="1693" y="225"/>
                  <a:pt x="1693" y="225"/>
                </a:cubicBezTo>
                <a:cubicBezTo>
                  <a:pt x="1676" y="240"/>
                  <a:pt x="1676" y="240"/>
                  <a:pt x="1676" y="240"/>
                </a:cubicBezTo>
                <a:cubicBezTo>
                  <a:pt x="1676" y="292"/>
                  <a:pt x="1676" y="292"/>
                  <a:pt x="1676" y="292"/>
                </a:cubicBezTo>
                <a:cubicBezTo>
                  <a:pt x="1676" y="414"/>
                  <a:pt x="1676" y="414"/>
                  <a:pt x="1676" y="414"/>
                </a:cubicBezTo>
                <a:cubicBezTo>
                  <a:pt x="1649" y="414"/>
                  <a:pt x="1649" y="414"/>
                  <a:pt x="1649" y="414"/>
                </a:cubicBezTo>
                <a:cubicBezTo>
                  <a:pt x="1649" y="249"/>
                  <a:pt x="1649" y="249"/>
                  <a:pt x="1649" y="249"/>
                </a:cubicBezTo>
                <a:cubicBezTo>
                  <a:pt x="1631" y="249"/>
                  <a:pt x="1631" y="249"/>
                  <a:pt x="1631" y="249"/>
                </a:cubicBezTo>
                <a:cubicBezTo>
                  <a:pt x="1631" y="224"/>
                  <a:pt x="1631" y="224"/>
                  <a:pt x="1631" y="224"/>
                </a:cubicBezTo>
                <a:cubicBezTo>
                  <a:pt x="1638" y="224"/>
                  <a:pt x="1638" y="224"/>
                  <a:pt x="1638" y="224"/>
                </a:cubicBezTo>
                <a:cubicBezTo>
                  <a:pt x="1638" y="216"/>
                  <a:pt x="1638" y="216"/>
                  <a:pt x="1638" y="216"/>
                </a:cubicBezTo>
                <a:cubicBezTo>
                  <a:pt x="1631" y="216"/>
                  <a:pt x="1631" y="216"/>
                  <a:pt x="1631" y="216"/>
                </a:cubicBezTo>
                <a:cubicBezTo>
                  <a:pt x="1631" y="208"/>
                  <a:pt x="1631" y="208"/>
                  <a:pt x="1631" y="208"/>
                </a:cubicBezTo>
                <a:cubicBezTo>
                  <a:pt x="1622" y="208"/>
                  <a:pt x="1622" y="208"/>
                  <a:pt x="1622" y="208"/>
                </a:cubicBezTo>
                <a:cubicBezTo>
                  <a:pt x="1622" y="191"/>
                  <a:pt x="1622" y="191"/>
                  <a:pt x="1622" y="191"/>
                </a:cubicBezTo>
                <a:cubicBezTo>
                  <a:pt x="1614" y="191"/>
                  <a:pt x="1614" y="191"/>
                  <a:pt x="1614" y="191"/>
                </a:cubicBezTo>
                <a:cubicBezTo>
                  <a:pt x="1614" y="208"/>
                  <a:pt x="1614" y="208"/>
                  <a:pt x="1614" y="208"/>
                </a:cubicBezTo>
                <a:cubicBezTo>
                  <a:pt x="1608" y="208"/>
                  <a:pt x="1608" y="208"/>
                  <a:pt x="1608" y="208"/>
                </a:cubicBezTo>
                <a:cubicBezTo>
                  <a:pt x="1608" y="216"/>
                  <a:pt x="1608" y="216"/>
                  <a:pt x="1608" y="216"/>
                </a:cubicBezTo>
                <a:cubicBezTo>
                  <a:pt x="1599" y="216"/>
                  <a:pt x="1599" y="216"/>
                  <a:pt x="1599" y="216"/>
                </a:cubicBezTo>
                <a:cubicBezTo>
                  <a:pt x="1599" y="224"/>
                  <a:pt x="1599" y="224"/>
                  <a:pt x="1599" y="224"/>
                </a:cubicBezTo>
                <a:cubicBezTo>
                  <a:pt x="1606" y="224"/>
                  <a:pt x="1606" y="224"/>
                  <a:pt x="1606" y="224"/>
                </a:cubicBezTo>
                <a:cubicBezTo>
                  <a:pt x="1606" y="248"/>
                  <a:pt x="1606" y="248"/>
                  <a:pt x="1606" y="248"/>
                </a:cubicBezTo>
                <a:cubicBezTo>
                  <a:pt x="1592" y="248"/>
                  <a:pt x="1592" y="248"/>
                  <a:pt x="1592" y="248"/>
                </a:cubicBezTo>
                <a:cubicBezTo>
                  <a:pt x="1592" y="341"/>
                  <a:pt x="1592" y="341"/>
                  <a:pt x="1592" y="341"/>
                </a:cubicBezTo>
                <a:cubicBezTo>
                  <a:pt x="1584" y="341"/>
                  <a:pt x="1584" y="341"/>
                  <a:pt x="1584" y="341"/>
                </a:cubicBezTo>
                <a:cubicBezTo>
                  <a:pt x="1584" y="266"/>
                  <a:pt x="1584" y="266"/>
                  <a:pt x="1584" y="266"/>
                </a:cubicBezTo>
                <a:cubicBezTo>
                  <a:pt x="1568" y="255"/>
                  <a:pt x="1568" y="255"/>
                  <a:pt x="1568" y="255"/>
                </a:cubicBezTo>
                <a:cubicBezTo>
                  <a:pt x="1568" y="226"/>
                  <a:pt x="1568" y="226"/>
                  <a:pt x="1568" y="226"/>
                </a:cubicBezTo>
                <a:cubicBezTo>
                  <a:pt x="1560" y="226"/>
                  <a:pt x="1560" y="226"/>
                  <a:pt x="1560" y="226"/>
                </a:cubicBezTo>
                <a:cubicBezTo>
                  <a:pt x="1560" y="249"/>
                  <a:pt x="1560" y="249"/>
                  <a:pt x="1560" y="249"/>
                </a:cubicBezTo>
                <a:cubicBezTo>
                  <a:pt x="1521" y="249"/>
                  <a:pt x="1521" y="249"/>
                  <a:pt x="1521" y="249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476" y="135"/>
                  <a:pt x="1476" y="135"/>
                  <a:pt x="1476" y="135"/>
                </a:cubicBezTo>
                <a:cubicBezTo>
                  <a:pt x="1476" y="93"/>
                  <a:pt x="1476" y="93"/>
                  <a:pt x="1476" y="93"/>
                </a:cubicBezTo>
                <a:cubicBezTo>
                  <a:pt x="1383" y="93"/>
                  <a:pt x="1383" y="93"/>
                  <a:pt x="1383" y="93"/>
                </a:cubicBezTo>
                <a:cubicBezTo>
                  <a:pt x="1383" y="133"/>
                  <a:pt x="1383" y="133"/>
                  <a:pt x="1383" y="133"/>
                </a:cubicBezTo>
                <a:cubicBezTo>
                  <a:pt x="1353" y="133"/>
                  <a:pt x="1353" y="133"/>
                  <a:pt x="1353" y="133"/>
                </a:cubicBezTo>
                <a:cubicBezTo>
                  <a:pt x="1353" y="80"/>
                  <a:pt x="1353" y="80"/>
                  <a:pt x="1353" y="80"/>
                </a:cubicBezTo>
                <a:cubicBezTo>
                  <a:pt x="1321" y="80"/>
                  <a:pt x="1321" y="80"/>
                  <a:pt x="1321" y="80"/>
                </a:cubicBezTo>
                <a:cubicBezTo>
                  <a:pt x="1321" y="52"/>
                  <a:pt x="1321" y="52"/>
                  <a:pt x="1321" y="52"/>
                </a:cubicBezTo>
                <a:cubicBezTo>
                  <a:pt x="1336" y="52"/>
                  <a:pt x="1336" y="52"/>
                  <a:pt x="1336" y="52"/>
                </a:cubicBezTo>
                <a:cubicBezTo>
                  <a:pt x="1336" y="45"/>
                  <a:pt x="1336" y="45"/>
                  <a:pt x="1336" y="45"/>
                </a:cubicBezTo>
                <a:cubicBezTo>
                  <a:pt x="1321" y="45"/>
                  <a:pt x="1321" y="45"/>
                  <a:pt x="1321" y="45"/>
                </a:cubicBezTo>
                <a:cubicBezTo>
                  <a:pt x="1321" y="20"/>
                  <a:pt x="1321" y="20"/>
                  <a:pt x="1321" y="20"/>
                </a:cubicBezTo>
                <a:cubicBezTo>
                  <a:pt x="1305" y="20"/>
                  <a:pt x="1305" y="20"/>
                  <a:pt x="1305" y="20"/>
                </a:cubicBezTo>
                <a:cubicBezTo>
                  <a:pt x="1305" y="3"/>
                  <a:pt x="1305" y="3"/>
                  <a:pt x="1305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8" y="20"/>
                  <a:pt x="1298" y="20"/>
                  <a:pt x="1298" y="20"/>
                </a:cubicBezTo>
                <a:cubicBezTo>
                  <a:pt x="1282" y="20"/>
                  <a:pt x="1282" y="20"/>
                  <a:pt x="1282" y="20"/>
                </a:cubicBezTo>
                <a:cubicBezTo>
                  <a:pt x="1282" y="45"/>
                  <a:pt x="1282" y="45"/>
                  <a:pt x="1282" y="45"/>
                </a:cubicBezTo>
                <a:cubicBezTo>
                  <a:pt x="1267" y="45"/>
                  <a:pt x="1267" y="45"/>
                  <a:pt x="1267" y="45"/>
                </a:cubicBezTo>
                <a:cubicBezTo>
                  <a:pt x="1267" y="53"/>
                  <a:pt x="1267" y="53"/>
                  <a:pt x="1267" y="53"/>
                </a:cubicBezTo>
                <a:cubicBezTo>
                  <a:pt x="1282" y="53"/>
                  <a:pt x="1282" y="53"/>
                  <a:pt x="1282" y="53"/>
                </a:cubicBezTo>
                <a:cubicBezTo>
                  <a:pt x="1282" y="79"/>
                  <a:pt x="1282" y="79"/>
                  <a:pt x="1282" y="79"/>
                </a:cubicBezTo>
                <a:cubicBezTo>
                  <a:pt x="1261" y="79"/>
                  <a:pt x="1261" y="79"/>
                  <a:pt x="1261" y="79"/>
                </a:cubicBezTo>
                <a:cubicBezTo>
                  <a:pt x="1261" y="68"/>
                  <a:pt x="1261" y="68"/>
                  <a:pt x="1261" y="68"/>
                </a:cubicBezTo>
                <a:cubicBezTo>
                  <a:pt x="1251" y="68"/>
                  <a:pt x="1251" y="68"/>
                  <a:pt x="1251" y="68"/>
                </a:cubicBezTo>
                <a:cubicBezTo>
                  <a:pt x="1251" y="44"/>
                  <a:pt x="1251" y="44"/>
                  <a:pt x="1251" y="44"/>
                </a:cubicBezTo>
                <a:cubicBezTo>
                  <a:pt x="1228" y="44"/>
                  <a:pt x="1228" y="44"/>
                  <a:pt x="1228" y="44"/>
                </a:cubicBezTo>
                <a:cubicBezTo>
                  <a:pt x="1228" y="76"/>
                  <a:pt x="1228" y="76"/>
                  <a:pt x="1228" y="76"/>
                </a:cubicBezTo>
                <a:cubicBezTo>
                  <a:pt x="1220" y="76"/>
                  <a:pt x="1220" y="76"/>
                  <a:pt x="1220" y="76"/>
                </a:cubicBezTo>
                <a:cubicBezTo>
                  <a:pt x="1220" y="134"/>
                  <a:pt x="1220" y="134"/>
                  <a:pt x="1220" y="134"/>
                </a:cubicBezTo>
                <a:cubicBezTo>
                  <a:pt x="1205" y="134"/>
                  <a:pt x="1205" y="134"/>
                  <a:pt x="1205" y="134"/>
                </a:cubicBezTo>
                <a:cubicBezTo>
                  <a:pt x="1205" y="89"/>
                  <a:pt x="1205" y="89"/>
                  <a:pt x="1205" y="89"/>
                </a:cubicBezTo>
                <a:cubicBezTo>
                  <a:pt x="1173" y="50"/>
                  <a:pt x="1173" y="50"/>
                  <a:pt x="1173" y="50"/>
                </a:cubicBezTo>
                <a:cubicBezTo>
                  <a:pt x="1173" y="0"/>
                  <a:pt x="1173" y="0"/>
                  <a:pt x="1173" y="0"/>
                </a:cubicBezTo>
              </a:path>
            </a:pathLst>
          </a:custGeom>
          <a:solidFill>
            <a:srgbClr val="002060">
              <a:alpha val="6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/>
            <a:endParaRPr sz="1350"/>
          </a:p>
        </p:txBody>
      </p:sp>
      <p:pic>
        <p:nvPicPr>
          <p:cNvPr id="11" name="Picture 2" descr="C:\Users\wangyanming\Desktop\未标题-1-08.png"/>
          <p:cNvPicPr>
            <a:picLocks noChangeAspect="1"/>
          </p:cNvPicPr>
          <p:nvPr/>
        </p:nvPicPr>
        <p:blipFill>
          <a:blip r:embed="rId1"/>
          <a:srcRect t="-87500" b="-87500"/>
          <a:stretch>
            <a:fillRect/>
          </a:stretch>
        </p:blipFill>
        <p:spPr>
          <a:xfrm>
            <a:off x="19050" y="857421"/>
            <a:ext cx="12192000" cy="551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" name="文本框 103"/>
          <p:cNvSpPr txBox="1"/>
          <p:nvPr>
            <p:custDataLst>
              <p:tags r:id="rId2"/>
            </p:custDataLst>
          </p:nvPr>
        </p:nvSpPr>
        <p:spPr>
          <a:xfrm>
            <a:off x="358775" y="1110615"/>
            <a:ext cx="11365230" cy="1229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其他系统单点（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PC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）：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可通过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web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工作台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/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应用进行异构系统的快捷单点登录，目前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NC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（含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自助）、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OA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、审计系统已实现免密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登录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注：【我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的应用】中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还包含本门户功能中的其他功能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应用。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79755" y="298450"/>
            <a:ext cx="10708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zh-CN" altLang="en-US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快捷</a:t>
            </a:r>
            <a:r>
              <a:rPr lang="zh-CN" altLang="en-US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应用</a:t>
            </a:r>
            <a:endParaRPr lang="zh-CN" altLang="en-US" sz="2400" b="1" spc="300">
              <a:solidFill>
                <a:srgbClr val="008543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58775" y="2692400"/>
            <a:ext cx="5338445" cy="30962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353175" y="2714625"/>
            <a:ext cx="5504180" cy="31915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9" name="íş1íḑè"/>
          <p:cNvSpPr/>
          <p:nvPr/>
        </p:nvSpPr>
        <p:spPr bwMode="auto">
          <a:xfrm>
            <a:off x="19050" y="4596765"/>
            <a:ext cx="12109450" cy="2261235"/>
          </a:xfrm>
          <a:custGeom>
            <a:avLst/>
            <a:gdLst>
              <a:gd name="T0" fmla="*/ 1128 w 1998"/>
              <a:gd name="T1" fmla="*/ 86 h 642"/>
              <a:gd name="T2" fmla="*/ 1103 w 1998"/>
              <a:gd name="T3" fmla="*/ 88 h 642"/>
              <a:gd name="T4" fmla="*/ 1051 w 1998"/>
              <a:gd name="T5" fmla="*/ 218 h 642"/>
              <a:gd name="T6" fmla="*/ 1020 w 1998"/>
              <a:gd name="T7" fmla="*/ 217 h 642"/>
              <a:gd name="T8" fmla="*/ 808 w 1998"/>
              <a:gd name="T9" fmla="*/ 222 h 642"/>
              <a:gd name="T10" fmla="*/ 729 w 1998"/>
              <a:gd name="T11" fmla="*/ 134 h 642"/>
              <a:gd name="T12" fmla="*/ 589 w 1998"/>
              <a:gd name="T13" fmla="*/ 134 h 642"/>
              <a:gd name="T14" fmla="*/ 556 w 1998"/>
              <a:gd name="T15" fmla="*/ 40 h 642"/>
              <a:gd name="T16" fmla="*/ 518 w 1998"/>
              <a:gd name="T17" fmla="*/ 133 h 642"/>
              <a:gd name="T18" fmla="*/ 479 w 1998"/>
              <a:gd name="T19" fmla="*/ 204 h 642"/>
              <a:gd name="T20" fmla="*/ 462 w 1998"/>
              <a:gd name="T21" fmla="*/ 134 h 642"/>
              <a:gd name="T22" fmla="*/ 408 w 1998"/>
              <a:gd name="T23" fmla="*/ 104 h 642"/>
              <a:gd name="T24" fmla="*/ 336 w 1998"/>
              <a:gd name="T25" fmla="*/ 303 h 642"/>
              <a:gd name="T26" fmla="*/ 251 w 1998"/>
              <a:gd name="T27" fmla="*/ 301 h 642"/>
              <a:gd name="T28" fmla="*/ 191 w 1998"/>
              <a:gd name="T29" fmla="*/ 128 h 642"/>
              <a:gd name="T30" fmla="*/ 152 w 1998"/>
              <a:gd name="T31" fmla="*/ 327 h 642"/>
              <a:gd name="T32" fmla="*/ 140 w 1998"/>
              <a:gd name="T33" fmla="*/ 275 h 642"/>
              <a:gd name="T34" fmla="*/ 112 w 1998"/>
              <a:gd name="T35" fmla="*/ 212 h 642"/>
              <a:gd name="T36" fmla="*/ 90 w 1998"/>
              <a:gd name="T37" fmla="*/ 261 h 642"/>
              <a:gd name="T38" fmla="*/ 64 w 1998"/>
              <a:gd name="T39" fmla="*/ 388 h 642"/>
              <a:gd name="T40" fmla="*/ 37 w 1998"/>
              <a:gd name="T41" fmla="*/ 258 h 642"/>
              <a:gd name="T42" fmla="*/ 14 w 1998"/>
              <a:gd name="T43" fmla="*/ 259 h 642"/>
              <a:gd name="T44" fmla="*/ 1998 w 1998"/>
              <a:gd name="T45" fmla="*/ 641 h 642"/>
              <a:gd name="T46" fmla="*/ 1976 w 1998"/>
              <a:gd name="T47" fmla="*/ 211 h 642"/>
              <a:gd name="T48" fmla="*/ 1952 w 1998"/>
              <a:gd name="T49" fmla="*/ 154 h 642"/>
              <a:gd name="T50" fmla="*/ 1923 w 1998"/>
              <a:gd name="T51" fmla="*/ 211 h 642"/>
              <a:gd name="T52" fmla="*/ 1914 w 1998"/>
              <a:gd name="T53" fmla="*/ 134 h 642"/>
              <a:gd name="T54" fmla="*/ 1901 w 1998"/>
              <a:gd name="T55" fmla="*/ 88 h 642"/>
              <a:gd name="T56" fmla="*/ 1890 w 1998"/>
              <a:gd name="T57" fmla="*/ 135 h 642"/>
              <a:gd name="T58" fmla="*/ 1868 w 1998"/>
              <a:gd name="T59" fmla="*/ 150 h 642"/>
              <a:gd name="T60" fmla="*/ 1844 w 1998"/>
              <a:gd name="T61" fmla="*/ 112 h 642"/>
              <a:gd name="T62" fmla="*/ 1815 w 1998"/>
              <a:gd name="T63" fmla="*/ 68 h 642"/>
              <a:gd name="T64" fmla="*/ 1759 w 1998"/>
              <a:gd name="T65" fmla="*/ 232 h 642"/>
              <a:gd name="T66" fmla="*/ 1730 w 1998"/>
              <a:gd name="T67" fmla="*/ 240 h 642"/>
              <a:gd name="T68" fmla="*/ 1708 w 1998"/>
              <a:gd name="T69" fmla="*/ 188 h 642"/>
              <a:gd name="T70" fmla="*/ 1676 w 1998"/>
              <a:gd name="T71" fmla="*/ 240 h 642"/>
              <a:gd name="T72" fmla="*/ 1649 w 1998"/>
              <a:gd name="T73" fmla="*/ 249 h 642"/>
              <a:gd name="T74" fmla="*/ 1638 w 1998"/>
              <a:gd name="T75" fmla="*/ 216 h 642"/>
              <a:gd name="T76" fmla="*/ 1622 w 1998"/>
              <a:gd name="T77" fmla="*/ 191 h 642"/>
              <a:gd name="T78" fmla="*/ 1608 w 1998"/>
              <a:gd name="T79" fmla="*/ 216 h 642"/>
              <a:gd name="T80" fmla="*/ 1606 w 1998"/>
              <a:gd name="T81" fmla="*/ 248 h 642"/>
              <a:gd name="T82" fmla="*/ 1584 w 1998"/>
              <a:gd name="T83" fmla="*/ 266 h 642"/>
              <a:gd name="T84" fmla="*/ 1560 w 1998"/>
              <a:gd name="T85" fmla="*/ 249 h 642"/>
              <a:gd name="T86" fmla="*/ 1476 w 1998"/>
              <a:gd name="T87" fmla="*/ 93 h 642"/>
              <a:gd name="T88" fmla="*/ 1353 w 1998"/>
              <a:gd name="T89" fmla="*/ 80 h 642"/>
              <a:gd name="T90" fmla="*/ 1336 w 1998"/>
              <a:gd name="T91" fmla="*/ 45 h 642"/>
              <a:gd name="T92" fmla="*/ 1305 w 1998"/>
              <a:gd name="T93" fmla="*/ 3 h 642"/>
              <a:gd name="T94" fmla="*/ 1282 w 1998"/>
              <a:gd name="T95" fmla="*/ 45 h 642"/>
              <a:gd name="T96" fmla="*/ 1282 w 1998"/>
              <a:gd name="T97" fmla="*/ 79 h 642"/>
              <a:gd name="T98" fmla="*/ 1251 w 1998"/>
              <a:gd name="T99" fmla="*/ 44 h 642"/>
              <a:gd name="T100" fmla="*/ 1220 w 1998"/>
              <a:gd name="T101" fmla="*/ 134 h 642"/>
              <a:gd name="T102" fmla="*/ 1173 w 1998"/>
              <a:gd name="T103" fmla="*/ 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98" h="642">
                <a:moveTo>
                  <a:pt x="1173" y="0"/>
                </a:moveTo>
                <a:cubicBezTo>
                  <a:pt x="1165" y="0"/>
                  <a:pt x="1165" y="0"/>
                  <a:pt x="1165" y="0"/>
                </a:cubicBezTo>
                <a:cubicBezTo>
                  <a:pt x="1165" y="53"/>
                  <a:pt x="1165" y="53"/>
                  <a:pt x="1165" y="53"/>
                </a:cubicBezTo>
                <a:cubicBezTo>
                  <a:pt x="1128" y="86"/>
                  <a:pt x="1128" y="86"/>
                  <a:pt x="1128" y="86"/>
                </a:cubicBezTo>
                <a:cubicBezTo>
                  <a:pt x="1111" y="86"/>
                  <a:pt x="1111" y="86"/>
                  <a:pt x="1111" y="86"/>
                </a:cubicBezTo>
                <a:cubicBezTo>
                  <a:pt x="1111" y="27"/>
                  <a:pt x="1111" y="27"/>
                  <a:pt x="1111" y="27"/>
                </a:cubicBezTo>
                <a:cubicBezTo>
                  <a:pt x="1103" y="27"/>
                  <a:pt x="1103" y="27"/>
                  <a:pt x="1103" y="27"/>
                </a:cubicBezTo>
                <a:cubicBezTo>
                  <a:pt x="1103" y="88"/>
                  <a:pt x="1103" y="88"/>
                  <a:pt x="1103" y="88"/>
                </a:cubicBezTo>
                <a:cubicBezTo>
                  <a:pt x="1060" y="134"/>
                  <a:pt x="1060" y="134"/>
                  <a:pt x="1060" y="134"/>
                </a:cubicBezTo>
                <a:cubicBezTo>
                  <a:pt x="1060" y="189"/>
                  <a:pt x="1060" y="189"/>
                  <a:pt x="1060" y="189"/>
                </a:cubicBezTo>
                <a:cubicBezTo>
                  <a:pt x="1051" y="189"/>
                  <a:pt x="1051" y="189"/>
                  <a:pt x="1051" y="189"/>
                </a:cubicBezTo>
                <a:cubicBezTo>
                  <a:pt x="1051" y="218"/>
                  <a:pt x="1051" y="218"/>
                  <a:pt x="1051" y="218"/>
                </a:cubicBezTo>
                <a:cubicBezTo>
                  <a:pt x="1036" y="218"/>
                  <a:pt x="1036" y="218"/>
                  <a:pt x="1036" y="218"/>
                </a:cubicBezTo>
                <a:cubicBezTo>
                  <a:pt x="1036" y="299"/>
                  <a:pt x="1036" y="299"/>
                  <a:pt x="1036" y="299"/>
                </a:cubicBezTo>
                <a:cubicBezTo>
                  <a:pt x="1020" y="299"/>
                  <a:pt x="1020" y="299"/>
                  <a:pt x="1020" y="299"/>
                </a:cubicBezTo>
                <a:cubicBezTo>
                  <a:pt x="1020" y="217"/>
                  <a:pt x="1020" y="217"/>
                  <a:pt x="1020" y="217"/>
                </a:cubicBezTo>
                <a:cubicBezTo>
                  <a:pt x="967" y="217"/>
                  <a:pt x="967" y="217"/>
                  <a:pt x="967" y="217"/>
                </a:cubicBezTo>
                <a:cubicBezTo>
                  <a:pt x="967" y="75"/>
                  <a:pt x="967" y="75"/>
                  <a:pt x="967" y="75"/>
                </a:cubicBezTo>
                <a:cubicBezTo>
                  <a:pt x="808" y="75"/>
                  <a:pt x="808" y="75"/>
                  <a:pt x="808" y="75"/>
                </a:cubicBezTo>
                <a:cubicBezTo>
                  <a:pt x="808" y="222"/>
                  <a:pt x="808" y="222"/>
                  <a:pt x="808" y="222"/>
                </a:cubicBezTo>
                <a:cubicBezTo>
                  <a:pt x="770" y="222"/>
                  <a:pt x="770" y="222"/>
                  <a:pt x="770" y="222"/>
                </a:cubicBezTo>
                <a:cubicBezTo>
                  <a:pt x="770" y="177"/>
                  <a:pt x="770" y="177"/>
                  <a:pt x="770" y="177"/>
                </a:cubicBezTo>
                <a:cubicBezTo>
                  <a:pt x="729" y="177"/>
                  <a:pt x="729" y="177"/>
                  <a:pt x="729" y="177"/>
                </a:cubicBezTo>
                <a:cubicBezTo>
                  <a:pt x="729" y="134"/>
                  <a:pt x="729" y="134"/>
                  <a:pt x="729" y="134"/>
                </a:cubicBezTo>
                <a:cubicBezTo>
                  <a:pt x="633" y="134"/>
                  <a:pt x="633" y="134"/>
                  <a:pt x="633" y="134"/>
                </a:cubicBezTo>
                <a:cubicBezTo>
                  <a:pt x="633" y="272"/>
                  <a:pt x="633" y="272"/>
                  <a:pt x="633" y="272"/>
                </a:cubicBezTo>
                <a:cubicBezTo>
                  <a:pt x="589" y="272"/>
                  <a:pt x="589" y="272"/>
                  <a:pt x="589" y="272"/>
                </a:cubicBezTo>
                <a:cubicBezTo>
                  <a:pt x="589" y="134"/>
                  <a:pt x="589" y="134"/>
                  <a:pt x="589" y="134"/>
                </a:cubicBezTo>
                <a:cubicBezTo>
                  <a:pt x="572" y="134"/>
                  <a:pt x="572" y="134"/>
                  <a:pt x="572" y="134"/>
                </a:cubicBezTo>
                <a:cubicBezTo>
                  <a:pt x="572" y="92"/>
                  <a:pt x="572" y="92"/>
                  <a:pt x="572" y="92"/>
                </a:cubicBezTo>
                <a:cubicBezTo>
                  <a:pt x="556" y="71"/>
                  <a:pt x="556" y="71"/>
                  <a:pt x="556" y="71"/>
                </a:cubicBezTo>
                <a:cubicBezTo>
                  <a:pt x="556" y="40"/>
                  <a:pt x="556" y="40"/>
                  <a:pt x="556" y="40"/>
                </a:cubicBezTo>
                <a:cubicBezTo>
                  <a:pt x="546" y="40"/>
                  <a:pt x="546" y="40"/>
                  <a:pt x="546" y="40"/>
                </a:cubicBezTo>
                <a:cubicBezTo>
                  <a:pt x="546" y="69"/>
                  <a:pt x="546" y="69"/>
                  <a:pt x="546" y="69"/>
                </a:cubicBezTo>
                <a:cubicBezTo>
                  <a:pt x="518" y="91"/>
                  <a:pt x="518" y="91"/>
                  <a:pt x="518" y="91"/>
                </a:cubicBezTo>
                <a:cubicBezTo>
                  <a:pt x="518" y="133"/>
                  <a:pt x="518" y="133"/>
                  <a:pt x="518" y="133"/>
                </a:cubicBezTo>
                <a:cubicBezTo>
                  <a:pt x="503" y="133"/>
                  <a:pt x="503" y="133"/>
                  <a:pt x="503" y="133"/>
                </a:cubicBezTo>
                <a:cubicBezTo>
                  <a:pt x="503" y="274"/>
                  <a:pt x="503" y="274"/>
                  <a:pt x="503" y="274"/>
                </a:cubicBezTo>
                <a:cubicBezTo>
                  <a:pt x="479" y="259"/>
                  <a:pt x="479" y="259"/>
                  <a:pt x="479" y="259"/>
                </a:cubicBezTo>
                <a:cubicBezTo>
                  <a:pt x="479" y="204"/>
                  <a:pt x="479" y="204"/>
                  <a:pt x="479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0" y="264"/>
                  <a:pt x="470" y="264"/>
                  <a:pt x="470" y="264"/>
                </a:cubicBezTo>
                <a:cubicBezTo>
                  <a:pt x="462" y="264"/>
                  <a:pt x="462" y="264"/>
                  <a:pt x="462" y="264"/>
                </a:cubicBezTo>
                <a:cubicBezTo>
                  <a:pt x="462" y="134"/>
                  <a:pt x="462" y="134"/>
                  <a:pt x="462" y="134"/>
                </a:cubicBezTo>
                <a:cubicBezTo>
                  <a:pt x="424" y="103"/>
                  <a:pt x="424" y="103"/>
                  <a:pt x="424" y="103"/>
                </a:cubicBezTo>
                <a:cubicBezTo>
                  <a:pt x="424" y="27"/>
                  <a:pt x="424" y="27"/>
                  <a:pt x="424" y="27"/>
                </a:cubicBezTo>
                <a:cubicBezTo>
                  <a:pt x="408" y="27"/>
                  <a:pt x="408" y="27"/>
                  <a:pt x="408" y="27"/>
                </a:cubicBezTo>
                <a:cubicBezTo>
                  <a:pt x="408" y="104"/>
                  <a:pt x="408" y="104"/>
                  <a:pt x="408" y="104"/>
                </a:cubicBezTo>
                <a:cubicBezTo>
                  <a:pt x="369" y="135"/>
                  <a:pt x="369" y="135"/>
                  <a:pt x="369" y="135"/>
                </a:cubicBezTo>
                <a:cubicBezTo>
                  <a:pt x="369" y="277"/>
                  <a:pt x="369" y="277"/>
                  <a:pt x="369" y="277"/>
                </a:cubicBezTo>
                <a:cubicBezTo>
                  <a:pt x="352" y="303"/>
                  <a:pt x="352" y="303"/>
                  <a:pt x="352" y="303"/>
                </a:cubicBezTo>
                <a:cubicBezTo>
                  <a:pt x="336" y="303"/>
                  <a:pt x="336" y="303"/>
                  <a:pt x="336" y="303"/>
                </a:cubicBezTo>
                <a:cubicBezTo>
                  <a:pt x="336" y="272"/>
                  <a:pt x="336" y="272"/>
                  <a:pt x="336" y="272"/>
                </a:cubicBezTo>
                <a:cubicBezTo>
                  <a:pt x="282" y="272"/>
                  <a:pt x="282" y="272"/>
                  <a:pt x="282" y="272"/>
                </a:cubicBezTo>
                <a:cubicBezTo>
                  <a:pt x="282" y="301"/>
                  <a:pt x="282" y="301"/>
                  <a:pt x="282" y="301"/>
                </a:cubicBezTo>
                <a:cubicBezTo>
                  <a:pt x="251" y="301"/>
                  <a:pt x="251" y="301"/>
                  <a:pt x="251" y="301"/>
                </a:cubicBezTo>
                <a:cubicBezTo>
                  <a:pt x="251" y="389"/>
                  <a:pt x="251" y="389"/>
                  <a:pt x="251" y="389"/>
                </a:cubicBezTo>
                <a:cubicBezTo>
                  <a:pt x="231" y="389"/>
                  <a:pt x="231" y="389"/>
                  <a:pt x="231" y="389"/>
                </a:cubicBezTo>
                <a:cubicBezTo>
                  <a:pt x="231" y="128"/>
                  <a:pt x="231" y="128"/>
                  <a:pt x="231" y="128"/>
                </a:cubicBezTo>
                <a:cubicBezTo>
                  <a:pt x="191" y="128"/>
                  <a:pt x="191" y="128"/>
                  <a:pt x="191" y="128"/>
                </a:cubicBezTo>
                <a:cubicBezTo>
                  <a:pt x="191" y="437"/>
                  <a:pt x="191" y="437"/>
                  <a:pt x="191" y="437"/>
                </a:cubicBezTo>
                <a:cubicBezTo>
                  <a:pt x="184" y="437"/>
                  <a:pt x="184" y="437"/>
                  <a:pt x="184" y="437"/>
                </a:cubicBezTo>
                <a:cubicBezTo>
                  <a:pt x="184" y="327"/>
                  <a:pt x="184" y="327"/>
                  <a:pt x="184" y="327"/>
                </a:cubicBezTo>
                <a:cubicBezTo>
                  <a:pt x="152" y="327"/>
                  <a:pt x="152" y="327"/>
                  <a:pt x="152" y="327"/>
                </a:cubicBezTo>
                <a:cubicBezTo>
                  <a:pt x="152" y="299"/>
                  <a:pt x="152" y="299"/>
                  <a:pt x="152" y="299"/>
                </a:cubicBezTo>
                <a:cubicBezTo>
                  <a:pt x="140" y="299"/>
                  <a:pt x="140" y="299"/>
                  <a:pt x="140" y="299"/>
                </a:cubicBezTo>
                <a:cubicBezTo>
                  <a:pt x="140" y="292"/>
                  <a:pt x="140" y="292"/>
                  <a:pt x="140" y="292"/>
                </a:cubicBezTo>
                <a:cubicBezTo>
                  <a:pt x="140" y="275"/>
                  <a:pt x="140" y="275"/>
                  <a:pt x="140" y="275"/>
                </a:cubicBezTo>
                <a:cubicBezTo>
                  <a:pt x="130" y="261"/>
                  <a:pt x="130" y="261"/>
                  <a:pt x="130" y="261"/>
                </a:cubicBezTo>
                <a:cubicBezTo>
                  <a:pt x="115" y="261"/>
                  <a:pt x="115" y="261"/>
                  <a:pt x="115" y="261"/>
                </a:cubicBezTo>
                <a:cubicBezTo>
                  <a:pt x="115" y="215"/>
                  <a:pt x="115" y="215"/>
                  <a:pt x="115" y="215"/>
                </a:cubicBezTo>
                <a:cubicBezTo>
                  <a:pt x="115" y="214"/>
                  <a:pt x="114" y="212"/>
                  <a:pt x="112" y="212"/>
                </a:cubicBezTo>
                <a:cubicBezTo>
                  <a:pt x="108" y="212"/>
                  <a:pt x="108" y="212"/>
                  <a:pt x="108" y="212"/>
                </a:cubicBezTo>
                <a:cubicBezTo>
                  <a:pt x="106" y="212"/>
                  <a:pt x="105" y="214"/>
                  <a:pt x="105" y="215"/>
                </a:cubicBezTo>
                <a:cubicBezTo>
                  <a:pt x="105" y="261"/>
                  <a:pt x="105" y="261"/>
                  <a:pt x="105" y="261"/>
                </a:cubicBezTo>
                <a:cubicBezTo>
                  <a:pt x="90" y="261"/>
                  <a:pt x="90" y="261"/>
                  <a:pt x="90" y="261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92"/>
                  <a:pt x="80" y="292"/>
                  <a:pt x="80" y="292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64" y="388"/>
                  <a:pt x="64" y="388"/>
                  <a:pt x="64" y="388"/>
                </a:cubicBezTo>
                <a:cubicBezTo>
                  <a:pt x="64" y="302"/>
                  <a:pt x="64" y="302"/>
                  <a:pt x="64" y="302"/>
                </a:cubicBezTo>
                <a:cubicBezTo>
                  <a:pt x="46" y="302"/>
                  <a:pt x="46" y="302"/>
                  <a:pt x="46" y="302"/>
                </a:cubicBezTo>
                <a:cubicBezTo>
                  <a:pt x="46" y="258"/>
                  <a:pt x="46" y="258"/>
                  <a:pt x="46" y="258"/>
                </a:cubicBezTo>
                <a:cubicBezTo>
                  <a:pt x="37" y="258"/>
                  <a:pt x="37" y="258"/>
                  <a:pt x="37" y="258"/>
                </a:cubicBezTo>
                <a:cubicBezTo>
                  <a:pt x="37" y="227"/>
                  <a:pt x="37" y="227"/>
                  <a:pt x="37" y="227"/>
                </a:cubicBezTo>
                <a:cubicBezTo>
                  <a:pt x="25" y="227"/>
                  <a:pt x="25" y="227"/>
                  <a:pt x="25" y="227"/>
                </a:cubicBezTo>
                <a:cubicBezTo>
                  <a:pt x="25" y="259"/>
                  <a:pt x="25" y="259"/>
                  <a:pt x="25" y="259"/>
                </a:cubicBezTo>
                <a:cubicBezTo>
                  <a:pt x="14" y="259"/>
                  <a:pt x="14" y="259"/>
                  <a:pt x="14" y="259"/>
                </a:cubicBezTo>
                <a:cubicBezTo>
                  <a:pt x="14" y="298"/>
                  <a:pt x="14" y="298"/>
                  <a:pt x="14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642"/>
                  <a:pt x="0" y="642"/>
                  <a:pt x="0" y="642"/>
                </a:cubicBezTo>
                <a:cubicBezTo>
                  <a:pt x="1998" y="641"/>
                  <a:pt x="1998" y="641"/>
                  <a:pt x="1998" y="641"/>
                </a:cubicBezTo>
                <a:cubicBezTo>
                  <a:pt x="1998" y="124"/>
                  <a:pt x="1998" y="124"/>
                  <a:pt x="1998" y="124"/>
                </a:cubicBezTo>
                <a:cubicBezTo>
                  <a:pt x="1998" y="117"/>
                  <a:pt x="1993" y="112"/>
                  <a:pt x="1987" y="112"/>
                </a:cubicBezTo>
                <a:cubicBezTo>
                  <a:pt x="1981" y="112"/>
                  <a:pt x="1976" y="117"/>
                  <a:pt x="1976" y="124"/>
                </a:cubicBezTo>
                <a:cubicBezTo>
                  <a:pt x="1976" y="211"/>
                  <a:pt x="1976" y="211"/>
                  <a:pt x="1976" y="211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58"/>
                  <a:pt x="1955" y="158"/>
                  <a:pt x="1955" y="158"/>
                </a:cubicBezTo>
                <a:cubicBezTo>
                  <a:pt x="1955" y="156"/>
                  <a:pt x="1954" y="154"/>
                  <a:pt x="1952" y="154"/>
                </a:cubicBezTo>
                <a:cubicBezTo>
                  <a:pt x="1943" y="154"/>
                  <a:pt x="1943" y="154"/>
                  <a:pt x="1943" y="154"/>
                </a:cubicBezTo>
                <a:cubicBezTo>
                  <a:pt x="1941" y="154"/>
                  <a:pt x="1940" y="156"/>
                  <a:pt x="1940" y="158"/>
                </a:cubicBezTo>
                <a:cubicBezTo>
                  <a:pt x="1940" y="193"/>
                  <a:pt x="1940" y="193"/>
                  <a:pt x="1940" y="193"/>
                </a:cubicBezTo>
                <a:cubicBezTo>
                  <a:pt x="1923" y="211"/>
                  <a:pt x="1923" y="211"/>
                  <a:pt x="1923" y="211"/>
                </a:cubicBezTo>
                <a:cubicBezTo>
                  <a:pt x="1923" y="143"/>
                  <a:pt x="1923" y="143"/>
                  <a:pt x="1923" y="143"/>
                </a:cubicBezTo>
                <a:cubicBezTo>
                  <a:pt x="1923" y="143"/>
                  <a:pt x="1922" y="142"/>
                  <a:pt x="1922" y="141"/>
                </a:cubicBezTo>
                <a:cubicBezTo>
                  <a:pt x="1916" y="135"/>
                  <a:pt x="1916" y="135"/>
                  <a:pt x="1916" y="135"/>
                </a:cubicBezTo>
                <a:cubicBezTo>
                  <a:pt x="1916" y="135"/>
                  <a:pt x="1915" y="134"/>
                  <a:pt x="1914" y="134"/>
                </a:cubicBezTo>
                <a:cubicBezTo>
                  <a:pt x="1906" y="134"/>
                  <a:pt x="1906" y="134"/>
                  <a:pt x="1906" y="134"/>
                </a:cubicBezTo>
                <a:cubicBezTo>
                  <a:pt x="1906" y="90"/>
                  <a:pt x="1906" y="90"/>
                  <a:pt x="1906" y="90"/>
                </a:cubicBezTo>
                <a:cubicBezTo>
                  <a:pt x="1906" y="89"/>
                  <a:pt x="1905" y="88"/>
                  <a:pt x="1905" y="88"/>
                </a:cubicBezTo>
                <a:cubicBezTo>
                  <a:pt x="1901" y="88"/>
                  <a:pt x="1901" y="88"/>
                  <a:pt x="1901" y="88"/>
                </a:cubicBezTo>
                <a:cubicBezTo>
                  <a:pt x="1900" y="88"/>
                  <a:pt x="1899" y="89"/>
                  <a:pt x="1899" y="90"/>
                </a:cubicBezTo>
                <a:cubicBezTo>
                  <a:pt x="1899" y="134"/>
                  <a:pt x="1899" y="134"/>
                  <a:pt x="1899" y="134"/>
                </a:cubicBezTo>
                <a:cubicBezTo>
                  <a:pt x="1892" y="134"/>
                  <a:pt x="1892" y="134"/>
                  <a:pt x="1892" y="134"/>
                </a:cubicBezTo>
                <a:cubicBezTo>
                  <a:pt x="1891" y="134"/>
                  <a:pt x="1890" y="135"/>
                  <a:pt x="1890" y="135"/>
                </a:cubicBezTo>
                <a:cubicBezTo>
                  <a:pt x="1885" y="141"/>
                  <a:pt x="1885" y="141"/>
                  <a:pt x="1885" y="141"/>
                </a:cubicBezTo>
                <a:cubicBezTo>
                  <a:pt x="1884" y="142"/>
                  <a:pt x="1884" y="143"/>
                  <a:pt x="1884" y="144"/>
                </a:cubicBezTo>
                <a:cubicBezTo>
                  <a:pt x="1884" y="179"/>
                  <a:pt x="1884" y="179"/>
                  <a:pt x="1884" y="179"/>
                </a:cubicBezTo>
                <a:cubicBezTo>
                  <a:pt x="1868" y="150"/>
                  <a:pt x="1868" y="150"/>
                  <a:pt x="1868" y="150"/>
                </a:cubicBezTo>
                <a:cubicBezTo>
                  <a:pt x="1868" y="148"/>
                  <a:pt x="1866" y="148"/>
                  <a:pt x="1865" y="148"/>
                </a:cubicBezTo>
                <a:cubicBezTo>
                  <a:pt x="1858" y="148"/>
                  <a:pt x="1858" y="148"/>
                  <a:pt x="1858" y="148"/>
                </a:cubicBezTo>
                <a:cubicBezTo>
                  <a:pt x="1858" y="112"/>
                  <a:pt x="1858" y="112"/>
                  <a:pt x="1858" y="112"/>
                </a:cubicBezTo>
                <a:cubicBezTo>
                  <a:pt x="1844" y="112"/>
                  <a:pt x="1844" y="112"/>
                  <a:pt x="1844" y="112"/>
                </a:cubicBezTo>
                <a:cubicBezTo>
                  <a:pt x="1844" y="141"/>
                  <a:pt x="1844" y="141"/>
                  <a:pt x="1844" y="141"/>
                </a:cubicBezTo>
                <a:cubicBezTo>
                  <a:pt x="1823" y="141"/>
                  <a:pt x="1823" y="141"/>
                  <a:pt x="1823" y="141"/>
                </a:cubicBezTo>
                <a:cubicBezTo>
                  <a:pt x="1823" y="68"/>
                  <a:pt x="1823" y="68"/>
                  <a:pt x="1823" y="68"/>
                </a:cubicBezTo>
                <a:cubicBezTo>
                  <a:pt x="1815" y="68"/>
                  <a:pt x="1815" y="68"/>
                  <a:pt x="1815" y="68"/>
                </a:cubicBezTo>
                <a:cubicBezTo>
                  <a:pt x="1815" y="141"/>
                  <a:pt x="1815" y="141"/>
                  <a:pt x="1815" y="141"/>
                </a:cubicBezTo>
                <a:cubicBezTo>
                  <a:pt x="1776" y="141"/>
                  <a:pt x="1776" y="141"/>
                  <a:pt x="1776" y="141"/>
                </a:cubicBezTo>
                <a:cubicBezTo>
                  <a:pt x="1759" y="163"/>
                  <a:pt x="1759" y="163"/>
                  <a:pt x="1759" y="163"/>
                </a:cubicBezTo>
                <a:cubicBezTo>
                  <a:pt x="1759" y="232"/>
                  <a:pt x="1759" y="232"/>
                  <a:pt x="1759" y="232"/>
                </a:cubicBezTo>
                <a:cubicBezTo>
                  <a:pt x="1747" y="232"/>
                  <a:pt x="1747" y="232"/>
                  <a:pt x="1747" y="232"/>
                </a:cubicBezTo>
                <a:cubicBezTo>
                  <a:pt x="1747" y="199"/>
                  <a:pt x="1747" y="199"/>
                  <a:pt x="1747" y="199"/>
                </a:cubicBezTo>
                <a:cubicBezTo>
                  <a:pt x="1730" y="199"/>
                  <a:pt x="1730" y="199"/>
                  <a:pt x="1730" y="199"/>
                </a:cubicBezTo>
                <a:cubicBezTo>
                  <a:pt x="1730" y="240"/>
                  <a:pt x="1730" y="240"/>
                  <a:pt x="1730" y="240"/>
                </a:cubicBezTo>
                <a:cubicBezTo>
                  <a:pt x="1722" y="240"/>
                  <a:pt x="1722" y="240"/>
                  <a:pt x="1722" y="240"/>
                </a:cubicBezTo>
                <a:cubicBezTo>
                  <a:pt x="1714" y="225"/>
                  <a:pt x="1714" y="225"/>
                  <a:pt x="1714" y="225"/>
                </a:cubicBezTo>
                <a:cubicBezTo>
                  <a:pt x="1708" y="225"/>
                  <a:pt x="1708" y="225"/>
                  <a:pt x="1708" y="225"/>
                </a:cubicBezTo>
                <a:cubicBezTo>
                  <a:pt x="1708" y="188"/>
                  <a:pt x="1708" y="188"/>
                  <a:pt x="1708" y="188"/>
                </a:cubicBezTo>
                <a:cubicBezTo>
                  <a:pt x="1699" y="188"/>
                  <a:pt x="1699" y="188"/>
                  <a:pt x="1699" y="188"/>
                </a:cubicBezTo>
                <a:cubicBezTo>
                  <a:pt x="1699" y="225"/>
                  <a:pt x="1699" y="225"/>
                  <a:pt x="1699" y="225"/>
                </a:cubicBezTo>
                <a:cubicBezTo>
                  <a:pt x="1693" y="225"/>
                  <a:pt x="1693" y="225"/>
                  <a:pt x="1693" y="225"/>
                </a:cubicBezTo>
                <a:cubicBezTo>
                  <a:pt x="1676" y="240"/>
                  <a:pt x="1676" y="240"/>
                  <a:pt x="1676" y="240"/>
                </a:cubicBezTo>
                <a:cubicBezTo>
                  <a:pt x="1676" y="292"/>
                  <a:pt x="1676" y="292"/>
                  <a:pt x="1676" y="292"/>
                </a:cubicBezTo>
                <a:cubicBezTo>
                  <a:pt x="1676" y="414"/>
                  <a:pt x="1676" y="414"/>
                  <a:pt x="1676" y="414"/>
                </a:cubicBezTo>
                <a:cubicBezTo>
                  <a:pt x="1649" y="414"/>
                  <a:pt x="1649" y="414"/>
                  <a:pt x="1649" y="414"/>
                </a:cubicBezTo>
                <a:cubicBezTo>
                  <a:pt x="1649" y="249"/>
                  <a:pt x="1649" y="249"/>
                  <a:pt x="1649" y="249"/>
                </a:cubicBezTo>
                <a:cubicBezTo>
                  <a:pt x="1631" y="249"/>
                  <a:pt x="1631" y="249"/>
                  <a:pt x="1631" y="249"/>
                </a:cubicBezTo>
                <a:cubicBezTo>
                  <a:pt x="1631" y="224"/>
                  <a:pt x="1631" y="224"/>
                  <a:pt x="1631" y="224"/>
                </a:cubicBezTo>
                <a:cubicBezTo>
                  <a:pt x="1638" y="224"/>
                  <a:pt x="1638" y="224"/>
                  <a:pt x="1638" y="224"/>
                </a:cubicBezTo>
                <a:cubicBezTo>
                  <a:pt x="1638" y="216"/>
                  <a:pt x="1638" y="216"/>
                  <a:pt x="1638" y="216"/>
                </a:cubicBezTo>
                <a:cubicBezTo>
                  <a:pt x="1631" y="216"/>
                  <a:pt x="1631" y="216"/>
                  <a:pt x="1631" y="216"/>
                </a:cubicBezTo>
                <a:cubicBezTo>
                  <a:pt x="1631" y="208"/>
                  <a:pt x="1631" y="208"/>
                  <a:pt x="1631" y="208"/>
                </a:cubicBezTo>
                <a:cubicBezTo>
                  <a:pt x="1622" y="208"/>
                  <a:pt x="1622" y="208"/>
                  <a:pt x="1622" y="208"/>
                </a:cubicBezTo>
                <a:cubicBezTo>
                  <a:pt x="1622" y="191"/>
                  <a:pt x="1622" y="191"/>
                  <a:pt x="1622" y="191"/>
                </a:cubicBezTo>
                <a:cubicBezTo>
                  <a:pt x="1614" y="191"/>
                  <a:pt x="1614" y="191"/>
                  <a:pt x="1614" y="191"/>
                </a:cubicBezTo>
                <a:cubicBezTo>
                  <a:pt x="1614" y="208"/>
                  <a:pt x="1614" y="208"/>
                  <a:pt x="1614" y="208"/>
                </a:cubicBezTo>
                <a:cubicBezTo>
                  <a:pt x="1608" y="208"/>
                  <a:pt x="1608" y="208"/>
                  <a:pt x="1608" y="208"/>
                </a:cubicBezTo>
                <a:cubicBezTo>
                  <a:pt x="1608" y="216"/>
                  <a:pt x="1608" y="216"/>
                  <a:pt x="1608" y="216"/>
                </a:cubicBezTo>
                <a:cubicBezTo>
                  <a:pt x="1599" y="216"/>
                  <a:pt x="1599" y="216"/>
                  <a:pt x="1599" y="216"/>
                </a:cubicBezTo>
                <a:cubicBezTo>
                  <a:pt x="1599" y="224"/>
                  <a:pt x="1599" y="224"/>
                  <a:pt x="1599" y="224"/>
                </a:cubicBezTo>
                <a:cubicBezTo>
                  <a:pt x="1606" y="224"/>
                  <a:pt x="1606" y="224"/>
                  <a:pt x="1606" y="224"/>
                </a:cubicBezTo>
                <a:cubicBezTo>
                  <a:pt x="1606" y="248"/>
                  <a:pt x="1606" y="248"/>
                  <a:pt x="1606" y="248"/>
                </a:cubicBezTo>
                <a:cubicBezTo>
                  <a:pt x="1592" y="248"/>
                  <a:pt x="1592" y="248"/>
                  <a:pt x="1592" y="248"/>
                </a:cubicBezTo>
                <a:cubicBezTo>
                  <a:pt x="1592" y="341"/>
                  <a:pt x="1592" y="341"/>
                  <a:pt x="1592" y="341"/>
                </a:cubicBezTo>
                <a:cubicBezTo>
                  <a:pt x="1584" y="341"/>
                  <a:pt x="1584" y="341"/>
                  <a:pt x="1584" y="341"/>
                </a:cubicBezTo>
                <a:cubicBezTo>
                  <a:pt x="1584" y="266"/>
                  <a:pt x="1584" y="266"/>
                  <a:pt x="1584" y="266"/>
                </a:cubicBezTo>
                <a:cubicBezTo>
                  <a:pt x="1568" y="255"/>
                  <a:pt x="1568" y="255"/>
                  <a:pt x="1568" y="255"/>
                </a:cubicBezTo>
                <a:cubicBezTo>
                  <a:pt x="1568" y="226"/>
                  <a:pt x="1568" y="226"/>
                  <a:pt x="1568" y="226"/>
                </a:cubicBezTo>
                <a:cubicBezTo>
                  <a:pt x="1560" y="226"/>
                  <a:pt x="1560" y="226"/>
                  <a:pt x="1560" y="226"/>
                </a:cubicBezTo>
                <a:cubicBezTo>
                  <a:pt x="1560" y="249"/>
                  <a:pt x="1560" y="249"/>
                  <a:pt x="1560" y="249"/>
                </a:cubicBezTo>
                <a:cubicBezTo>
                  <a:pt x="1521" y="249"/>
                  <a:pt x="1521" y="249"/>
                  <a:pt x="1521" y="249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476" y="135"/>
                  <a:pt x="1476" y="135"/>
                  <a:pt x="1476" y="135"/>
                </a:cubicBezTo>
                <a:cubicBezTo>
                  <a:pt x="1476" y="93"/>
                  <a:pt x="1476" y="93"/>
                  <a:pt x="1476" y="93"/>
                </a:cubicBezTo>
                <a:cubicBezTo>
                  <a:pt x="1383" y="93"/>
                  <a:pt x="1383" y="93"/>
                  <a:pt x="1383" y="93"/>
                </a:cubicBezTo>
                <a:cubicBezTo>
                  <a:pt x="1383" y="133"/>
                  <a:pt x="1383" y="133"/>
                  <a:pt x="1383" y="133"/>
                </a:cubicBezTo>
                <a:cubicBezTo>
                  <a:pt x="1353" y="133"/>
                  <a:pt x="1353" y="133"/>
                  <a:pt x="1353" y="133"/>
                </a:cubicBezTo>
                <a:cubicBezTo>
                  <a:pt x="1353" y="80"/>
                  <a:pt x="1353" y="80"/>
                  <a:pt x="1353" y="80"/>
                </a:cubicBezTo>
                <a:cubicBezTo>
                  <a:pt x="1321" y="80"/>
                  <a:pt x="1321" y="80"/>
                  <a:pt x="1321" y="80"/>
                </a:cubicBezTo>
                <a:cubicBezTo>
                  <a:pt x="1321" y="52"/>
                  <a:pt x="1321" y="52"/>
                  <a:pt x="1321" y="52"/>
                </a:cubicBezTo>
                <a:cubicBezTo>
                  <a:pt x="1336" y="52"/>
                  <a:pt x="1336" y="52"/>
                  <a:pt x="1336" y="52"/>
                </a:cubicBezTo>
                <a:cubicBezTo>
                  <a:pt x="1336" y="45"/>
                  <a:pt x="1336" y="45"/>
                  <a:pt x="1336" y="45"/>
                </a:cubicBezTo>
                <a:cubicBezTo>
                  <a:pt x="1321" y="45"/>
                  <a:pt x="1321" y="45"/>
                  <a:pt x="1321" y="45"/>
                </a:cubicBezTo>
                <a:cubicBezTo>
                  <a:pt x="1321" y="20"/>
                  <a:pt x="1321" y="20"/>
                  <a:pt x="1321" y="20"/>
                </a:cubicBezTo>
                <a:cubicBezTo>
                  <a:pt x="1305" y="20"/>
                  <a:pt x="1305" y="20"/>
                  <a:pt x="1305" y="20"/>
                </a:cubicBezTo>
                <a:cubicBezTo>
                  <a:pt x="1305" y="3"/>
                  <a:pt x="1305" y="3"/>
                  <a:pt x="1305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8" y="20"/>
                  <a:pt x="1298" y="20"/>
                  <a:pt x="1298" y="20"/>
                </a:cubicBezTo>
                <a:cubicBezTo>
                  <a:pt x="1282" y="20"/>
                  <a:pt x="1282" y="20"/>
                  <a:pt x="1282" y="20"/>
                </a:cubicBezTo>
                <a:cubicBezTo>
                  <a:pt x="1282" y="45"/>
                  <a:pt x="1282" y="45"/>
                  <a:pt x="1282" y="45"/>
                </a:cubicBezTo>
                <a:cubicBezTo>
                  <a:pt x="1267" y="45"/>
                  <a:pt x="1267" y="45"/>
                  <a:pt x="1267" y="45"/>
                </a:cubicBezTo>
                <a:cubicBezTo>
                  <a:pt x="1267" y="53"/>
                  <a:pt x="1267" y="53"/>
                  <a:pt x="1267" y="53"/>
                </a:cubicBezTo>
                <a:cubicBezTo>
                  <a:pt x="1282" y="53"/>
                  <a:pt x="1282" y="53"/>
                  <a:pt x="1282" y="53"/>
                </a:cubicBezTo>
                <a:cubicBezTo>
                  <a:pt x="1282" y="79"/>
                  <a:pt x="1282" y="79"/>
                  <a:pt x="1282" y="79"/>
                </a:cubicBezTo>
                <a:cubicBezTo>
                  <a:pt x="1261" y="79"/>
                  <a:pt x="1261" y="79"/>
                  <a:pt x="1261" y="79"/>
                </a:cubicBezTo>
                <a:cubicBezTo>
                  <a:pt x="1261" y="68"/>
                  <a:pt x="1261" y="68"/>
                  <a:pt x="1261" y="68"/>
                </a:cubicBezTo>
                <a:cubicBezTo>
                  <a:pt x="1251" y="68"/>
                  <a:pt x="1251" y="68"/>
                  <a:pt x="1251" y="68"/>
                </a:cubicBezTo>
                <a:cubicBezTo>
                  <a:pt x="1251" y="44"/>
                  <a:pt x="1251" y="44"/>
                  <a:pt x="1251" y="44"/>
                </a:cubicBezTo>
                <a:cubicBezTo>
                  <a:pt x="1228" y="44"/>
                  <a:pt x="1228" y="44"/>
                  <a:pt x="1228" y="44"/>
                </a:cubicBezTo>
                <a:cubicBezTo>
                  <a:pt x="1228" y="76"/>
                  <a:pt x="1228" y="76"/>
                  <a:pt x="1228" y="76"/>
                </a:cubicBezTo>
                <a:cubicBezTo>
                  <a:pt x="1220" y="76"/>
                  <a:pt x="1220" y="76"/>
                  <a:pt x="1220" y="76"/>
                </a:cubicBezTo>
                <a:cubicBezTo>
                  <a:pt x="1220" y="134"/>
                  <a:pt x="1220" y="134"/>
                  <a:pt x="1220" y="134"/>
                </a:cubicBezTo>
                <a:cubicBezTo>
                  <a:pt x="1205" y="134"/>
                  <a:pt x="1205" y="134"/>
                  <a:pt x="1205" y="134"/>
                </a:cubicBezTo>
                <a:cubicBezTo>
                  <a:pt x="1205" y="89"/>
                  <a:pt x="1205" y="89"/>
                  <a:pt x="1205" y="89"/>
                </a:cubicBezTo>
                <a:cubicBezTo>
                  <a:pt x="1173" y="50"/>
                  <a:pt x="1173" y="50"/>
                  <a:pt x="1173" y="50"/>
                </a:cubicBezTo>
                <a:cubicBezTo>
                  <a:pt x="1173" y="0"/>
                  <a:pt x="1173" y="0"/>
                  <a:pt x="1173" y="0"/>
                </a:cubicBezTo>
              </a:path>
            </a:pathLst>
          </a:custGeom>
          <a:solidFill>
            <a:srgbClr val="002060">
              <a:alpha val="6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/>
            <a:endParaRPr sz="1350"/>
          </a:p>
        </p:txBody>
      </p:sp>
      <p:pic>
        <p:nvPicPr>
          <p:cNvPr id="11" name="Picture 2" descr="C:\Users\wangyanming\Desktop\未标题-1-08.png"/>
          <p:cNvPicPr>
            <a:picLocks noChangeAspect="1"/>
          </p:cNvPicPr>
          <p:nvPr/>
        </p:nvPicPr>
        <p:blipFill>
          <a:blip r:embed="rId1"/>
          <a:srcRect t="-87500" b="-87500"/>
          <a:stretch>
            <a:fillRect/>
          </a:stretch>
        </p:blipFill>
        <p:spPr>
          <a:xfrm>
            <a:off x="19050" y="857421"/>
            <a:ext cx="12192000" cy="551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" name="文本框 103"/>
          <p:cNvSpPr txBox="1"/>
          <p:nvPr>
            <p:custDataLst>
              <p:tags r:id="rId2"/>
            </p:custDataLst>
          </p:nvPr>
        </p:nvSpPr>
        <p:spPr>
          <a:xfrm>
            <a:off x="358775" y="1110615"/>
            <a:ext cx="3919220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其他系统单点（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移动）：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可通过工作台中点击具体应用快捷打开具体功能。同时，可以“常用应用设置”图标打开更多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应用。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79755" y="298450"/>
            <a:ext cx="10708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zh-CN" altLang="en-US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快捷</a:t>
            </a:r>
            <a:r>
              <a:rPr lang="zh-CN" altLang="en-US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应用</a:t>
            </a:r>
            <a:endParaRPr lang="zh-CN" altLang="en-US" sz="2400" b="1" spc="300">
              <a:solidFill>
                <a:srgbClr val="008543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216400" y="999490"/>
            <a:ext cx="2705735" cy="58585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843645" y="974725"/>
            <a:ext cx="2759075" cy="585787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4872355" y="5508625"/>
            <a:ext cx="6415405" cy="351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+mj-ea"/>
              <a:buNone/>
            </a:pPr>
            <a:r>
              <a:rPr lang="en-US" altLang="zh-CN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     </a:t>
            </a:r>
            <a:r>
              <a:rPr lang="zh-CN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方法一</a:t>
            </a:r>
            <a:r>
              <a:rPr lang="en-US" altLang="zh-CN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                                                     </a:t>
            </a:r>
            <a:r>
              <a:rPr lang="zh-CN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方法二</a:t>
            </a:r>
            <a:r>
              <a:rPr lang="en-US" altLang="zh-CN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                        </a:t>
            </a:r>
            <a:endParaRPr lang="en-US" altLang="zh-CN" b="1" dirty="0">
              <a:solidFill>
                <a:schemeClr val="tx2">
                  <a:lumMod val="60000"/>
                  <a:lumOff val="40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9" name="íş1íḑè"/>
          <p:cNvSpPr/>
          <p:nvPr/>
        </p:nvSpPr>
        <p:spPr bwMode="auto">
          <a:xfrm>
            <a:off x="19050" y="4596765"/>
            <a:ext cx="12109450" cy="2261235"/>
          </a:xfrm>
          <a:custGeom>
            <a:avLst/>
            <a:gdLst>
              <a:gd name="T0" fmla="*/ 1128 w 1998"/>
              <a:gd name="T1" fmla="*/ 86 h 642"/>
              <a:gd name="T2" fmla="*/ 1103 w 1998"/>
              <a:gd name="T3" fmla="*/ 88 h 642"/>
              <a:gd name="T4" fmla="*/ 1051 w 1998"/>
              <a:gd name="T5" fmla="*/ 218 h 642"/>
              <a:gd name="T6" fmla="*/ 1020 w 1998"/>
              <a:gd name="T7" fmla="*/ 217 h 642"/>
              <a:gd name="T8" fmla="*/ 808 w 1998"/>
              <a:gd name="T9" fmla="*/ 222 h 642"/>
              <a:gd name="T10" fmla="*/ 729 w 1998"/>
              <a:gd name="T11" fmla="*/ 134 h 642"/>
              <a:gd name="T12" fmla="*/ 589 w 1998"/>
              <a:gd name="T13" fmla="*/ 134 h 642"/>
              <a:gd name="T14" fmla="*/ 556 w 1998"/>
              <a:gd name="T15" fmla="*/ 40 h 642"/>
              <a:gd name="T16" fmla="*/ 518 w 1998"/>
              <a:gd name="T17" fmla="*/ 133 h 642"/>
              <a:gd name="T18" fmla="*/ 479 w 1998"/>
              <a:gd name="T19" fmla="*/ 204 h 642"/>
              <a:gd name="T20" fmla="*/ 462 w 1998"/>
              <a:gd name="T21" fmla="*/ 134 h 642"/>
              <a:gd name="T22" fmla="*/ 408 w 1998"/>
              <a:gd name="T23" fmla="*/ 104 h 642"/>
              <a:gd name="T24" fmla="*/ 336 w 1998"/>
              <a:gd name="T25" fmla="*/ 303 h 642"/>
              <a:gd name="T26" fmla="*/ 251 w 1998"/>
              <a:gd name="T27" fmla="*/ 301 h 642"/>
              <a:gd name="T28" fmla="*/ 191 w 1998"/>
              <a:gd name="T29" fmla="*/ 128 h 642"/>
              <a:gd name="T30" fmla="*/ 152 w 1998"/>
              <a:gd name="T31" fmla="*/ 327 h 642"/>
              <a:gd name="T32" fmla="*/ 140 w 1998"/>
              <a:gd name="T33" fmla="*/ 275 h 642"/>
              <a:gd name="T34" fmla="*/ 112 w 1998"/>
              <a:gd name="T35" fmla="*/ 212 h 642"/>
              <a:gd name="T36" fmla="*/ 90 w 1998"/>
              <a:gd name="T37" fmla="*/ 261 h 642"/>
              <a:gd name="T38" fmla="*/ 64 w 1998"/>
              <a:gd name="T39" fmla="*/ 388 h 642"/>
              <a:gd name="T40" fmla="*/ 37 w 1998"/>
              <a:gd name="T41" fmla="*/ 258 h 642"/>
              <a:gd name="T42" fmla="*/ 14 w 1998"/>
              <a:gd name="T43" fmla="*/ 259 h 642"/>
              <a:gd name="T44" fmla="*/ 1998 w 1998"/>
              <a:gd name="T45" fmla="*/ 641 h 642"/>
              <a:gd name="T46" fmla="*/ 1976 w 1998"/>
              <a:gd name="T47" fmla="*/ 211 h 642"/>
              <a:gd name="T48" fmla="*/ 1952 w 1998"/>
              <a:gd name="T49" fmla="*/ 154 h 642"/>
              <a:gd name="T50" fmla="*/ 1923 w 1998"/>
              <a:gd name="T51" fmla="*/ 211 h 642"/>
              <a:gd name="T52" fmla="*/ 1914 w 1998"/>
              <a:gd name="T53" fmla="*/ 134 h 642"/>
              <a:gd name="T54" fmla="*/ 1901 w 1998"/>
              <a:gd name="T55" fmla="*/ 88 h 642"/>
              <a:gd name="T56" fmla="*/ 1890 w 1998"/>
              <a:gd name="T57" fmla="*/ 135 h 642"/>
              <a:gd name="T58" fmla="*/ 1868 w 1998"/>
              <a:gd name="T59" fmla="*/ 150 h 642"/>
              <a:gd name="T60" fmla="*/ 1844 w 1998"/>
              <a:gd name="T61" fmla="*/ 112 h 642"/>
              <a:gd name="T62" fmla="*/ 1815 w 1998"/>
              <a:gd name="T63" fmla="*/ 68 h 642"/>
              <a:gd name="T64" fmla="*/ 1759 w 1998"/>
              <a:gd name="T65" fmla="*/ 232 h 642"/>
              <a:gd name="T66" fmla="*/ 1730 w 1998"/>
              <a:gd name="T67" fmla="*/ 240 h 642"/>
              <a:gd name="T68" fmla="*/ 1708 w 1998"/>
              <a:gd name="T69" fmla="*/ 188 h 642"/>
              <a:gd name="T70" fmla="*/ 1676 w 1998"/>
              <a:gd name="T71" fmla="*/ 240 h 642"/>
              <a:gd name="T72" fmla="*/ 1649 w 1998"/>
              <a:gd name="T73" fmla="*/ 249 h 642"/>
              <a:gd name="T74" fmla="*/ 1638 w 1998"/>
              <a:gd name="T75" fmla="*/ 216 h 642"/>
              <a:gd name="T76" fmla="*/ 1622 w 1998"/>
              <a:gd name="T77" fmla="*/ 191 h 642"/>
              <a:gd name="T78" fmla="*/ 1608 w 1998"/>
              <a:gd name="T79" fmla="*/ 216 h 642"/>
              <a:gd name="T80" fmla="*/ 1606 w 1998"/>
              <a:gd name="T81" fmla="*/ 248 h 642"/>
              <a:gd name="T82" fmla="*/ 1584 w 1998"/>
              <a:gd name="T83" fmla="*/ 266 h 642"/>
              <a:gd name="T84" fmla="*/ 1560 w 1998"/>
              <a:gd name="T85" fmla="*/ 249 h 642"/>
              <a:gd name="T86" fmla="*/ 1476 w 1998"/>
              <a:gd name="T87" fmla="*/ 93 h 642"/>
              <a:gd name="T88" fmla="*/ 1353 w 1998"/>
              <a:gd name="T89" fmla="*/ 80 h 642"/>
              <a:gd name="T90" fmla="*/ 1336 w 1998"/>
              <a:gd name="T91" fmla="*/ 45 h 642"/>
              <a:gd name="T92" fmla="*/ 1305 w 1998"/>
              <a:gd name="T93" fmla="*/ 3 h 642"/>
              <a:gd name="T94" fmla="*/ 1282 w 1998"/>
              <a:gd name="T95" fmla="*/ 45 h 642"/>
              <a:gd name="T96" fmla="*/ 1282 w 1998"/>
              <a:gd name="T97" fmla="*/ 79 h 642"/>
              <a:gd name="T98" fmla="*/ 1251 w 1998"/>
              <a:gd name="T99" fmla="*/ 44 h 642"/>
              <a:gd name="T100" fmla="*/ 1220 w 1998"/>
              <a:gd name="T101" fmla="*/ 134 h 642"/>
              <a:gd name="T102" fmla="*/ 1173 w 1998"/>
              <a:gd name="T103" fmla="*/ 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98" h="642">
                <a:moveTo>
                  <a:pt x="1173" y="0"/>
                </a:moveTo>
                <a:cubicBezTo>
                  <a:pt x="1165" y="0"/>
                  <a:pt x="1165" y="0"/>
                  <a:pt x="1165" y="0"/>
                </a:cubicBezTo>
                <a:cubicBezTo>
                  <a:pt x="1165" y="53"/>
                  <a:pt x="1165" y="53"/>
                  <a:pt x="1165" y="53"/>
                </a:cubicBezTo>
                <a:cubicBezTo>
                  <a:pt x="1128" y="86"/>
                  <a:pt x="1128" y="86"/>
                  <a:pt x="1128" y="86"/>
                </a:cubicBezTo>
                <a:cubicBezTo>
                  <a:pt x="1111" y="86"/>
                  <a:pt x="1111" y="86"/>
                  <a:pt x="1111" y="86"/>
                </a:cubicBezTo>
                <a:cubicBezTo>
                  <a:pt x="1111" y="27"/>
                  <a:pt x="1111" y="27"/>
                  <a:pt x="1111" y="27"/>
                </a:cubicBezTo>
                <a:cubicBezTo>
                  <a:pt x="1103" y="27"/>
                  <a:pt x="1103" y="27"/>
                  <a:pt x="1103" y="27"/>
                </a:cubicBezTo>
                <a:cubicBezTo>
                  <a:pt x="1103" y="88"/>
                  <a:pt x="1103" y="88"/>
                  <a:pt x="1103" y="88"/>
                </a:cubicBezTo>
                <a:cubicBezTo>
                  <a:pt x="1060" y="134"/>
                  <a:pt x="1060" y="134"/>
                  <a:pt x="1060" y="134"/>
                </a:cubicBezTo>
                <a:cubicBezTo>
                  <a:pt x="1060" y="189"/>
                  <a:pt x="1060" y="189"/>
                  <a:pt x="1060" y="189"/>
                </a:cubicBezTo>
                <a:cubicBezTo>
                  <a:pt x="1051" y="189"/>
                  <a:pt x="1051" y="189"/>
                  <a:pt x="1051" y="189"/>
                </a:cubicBezTo>
                <a:cubicBezTo>
                  <a:pt x="1051" y="218"/>
                  <a:pt x="1051" y="218"/>
                  <a:pt x="1051" y="218"/>
                </a:cubicBezTo>
                <a:cubicBezTo>
                  <a:pt x="1036" y="218"/>
                  <a:pt x="1036" y="218"/>
                  <a:pt x="1036" y="218"/>
                </a:cubicBezTo>
                <a:cubicBezTo>
                  <a:pt x="1036" y="299"/>
                  <a:pt x="1036" y="299"/>
                  <a:pt x="1036" y="299"/>
                </a:cubicBezTo>
                <a:cubicBezTo>
                  <a:pt x="1020" y="299"/>
                  <a:pt x="1020" y="299"/>
                  <a:pt x="1020" y="299"/>
                </a:cubicBezTo>
                <a:cubicBezTo>
                  <a:pt x="1020" y="217"/>
                  <a:pt x="1020" y="217"/>
                  <a:pt x="1020" y="217"/>
                </a:cubicBezTo>
                <a:cubicBezTo>
                  <a:pt x="967" y="217"/>
                  <a:pt x="967" y="217"/>
                  <a:pt x="967" y="217"/>
                </a:cubicBezTo>
                <a:cubicBezTo>
                  <a:pt x="967" y="75"/>
                  <a:pt x="967" y="75"/>
                  <a:pt x="967" y="75"/>
                </a:cubicBezTo>
                <a:cubicBezTo>
                  <a:pt x="808" y="75"/>
                  <a:pt x="808" y="75"/>
                  <a:pt x="808" y="75"/>
                </a:cubicBezTo>
                <a:cubicBezTo>
                  <a:pt x="808" y="222"/>
                  <a:pt x="808" y="222"/>
                  <a:pt x="808" y="222"/>
                </a:cubicBezTo>
                <a:cubicBezTo>
                  <a:pt x="770" y="222"/>
                  <a:pt x="770" y="222"/>
                  <a:pt x="770" y="222"/>
                </a:cubicBezTo>
                <a:cubicBezTo>
                  <a:pt x="770" y="177"/>
                  <a:pt x="770" y="177"/>
                  <a:pt x="770" y="177"/>
                </a:cubicBezTo>
                <a:cubicBezTo>
                  <a:pt x="729" y="177"/>
                  <a:pt x="729" y="177"/>
                  <a:pt x="729" y="177"/>
                </a:cubicBezTo>
                <a:cubicBezTo>
                  <a:pt x="729" y="134"/>
                  <a:pt x="729" y="134"/>
                  <a:pt x="729" y="134"/>
                </a:cubicBezTo>
                <a:cubicBezTo>
                  <a:pt x="633" y="134"/>
                  <a:pt x="633" y="134"/>
                  <a:pt x="633" y="134"/>
                </a:cubicBezTo>
                <a:cubicBezTo>
                  <a:pt x="633" y="272"/>
                  <a:pt x="633" y="272"/>
                  <a:pt x="633" y="272"/>
                </a:cubicBezTo>
                <a:cubicBezTo>
                  <a:pt x="589" y="272"/>
                  <a:pt x="589" y="272"/>
                  <a:pt x="589" y="272"/>
                </a:cubicBezTo>
                <a:cubicBezTo>
                  <a:pt x="589" y="134"/>
                  <a:pt x="589" y="134"/>
                  <a:pt x="589" y="134"/>
                </a:cubicBezTo>
                <a:cubicBezTo>
                  <a:pt x="572" y="134"/>
                  <a:pt x="572" y="134"/>
                  <a:pt x="572" y="134"/>
                </a:cubicBezTo>
                <a:cubicBezTo>
                  <a:pt x="572" y="92"/>
                  <a:pt x="572" y="92"/>
                  <a:pt x="572" y="92"/>
                </a:cubicBezTo>
                <a:cubicBezTo>
                  <a:pt x="556" y="71"/>
                  <a:pt x="556" y="71"/>
                  <a:pt x="556" y="71"/>
                </a:cubicBezTo>
                <a:cubicBezTo>
                  <a:pt x="556" y="40"/>
                  <a:pt x="556" y="40"/>
                  <a:pt x="556" y="40"/>
                </a:cubicBezTo>
                <a:cubicBezTo>
                  <a:pt x="546" y="40"/>
                  <a:pt x="546" y="40"/>
                  <a:pt x="546" y="40"/>
                </a:cubicBezTo>
                <a:cubicBezTo>
                  <a:pt x="546" y="69"/>
                  <a:pt x="546" y="69"/>
                  <a:pt x="546" y="69"/>
                </a:cubicBezTo>
                <a:cubicBezTo>
                  <a:pt x="518" y="91"/>
                  <a:pt x="518" y="91"/>
                  <a:pt x="518" y="91"/>
                </a:cubicBezTo>
                <a:cubicBezTo>
                  <a:pt x="518" y="133"/>
                  <a:pt x="518" y="133"/>
                  <a:pt x="518" y="133"/>
                </a:cubicBezTo>
                <a:cubicBezTo>
                  <a:pt x="503" y="133"/>
                  <a:pt x="503" y="133"/>
                  <a:pt x="503" y="133"/>
                </a:cubicBezTo>
                <a:cubicBezTo>
                  <a:pt x="503" y="274"/>
                  <a:pt x="503" y="274"/>
                  <a:pt x="503" y="274"/>
                </a:cubicBezTo>
                <a:cubicBezTo>
                  <a:pt x="479" y="259"/>
                  <a:pt x="479" y="259"/>
                  <a:pt x="479" y="259"/>
                </a:cubicBezTo>
                <a:cubicBezTo>
                  <a:pt x="479" y="204"/>
                  <a:pt x="479" y="204"/>
                  <a:pt x="479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0" y="264"/>
                  <a:pt x="470" y="264"/>
                  <a:pt x="470" y="264"/>
                </a:cubicBezTo>
                <a:cubicBezTo>
                  <a:pt x="462" y="264"/>
                  <a:pt x="462" y="264"/>
                  <a:pt x="462" y="264"/>
                </a:cubicBezTo>
                <a:cubicBezTo>
                  <a:pt x="462" y="134"/>
                  <a:pt x="462" y="134"/>
                  <a:pt x="462" y="134"/>
                </a:cubicBezTo>
                <a:cubicBezTo>
                  <a:pt x="424" y="103"/>
                  <a:pt x="424" y="103"/>
                  <a:pt x="424" y="103"/>
                </a:cubicBezTo>
                <a:cubicBezTo>
                  <a:pt x="424" y="27"/>
                  <a:pt x="424" y="27"/>
                  <a:pt x="424" y="27"/>
                </a:cubicBezTo>
                <a:cubicBezTo>
                  <a:pt x="408" y="27"/>
                  <a:pt x="408" y="27"/>
                  <a:pt x="408" y="27"/>
                </a:cubicBezTo>
                <a:cubicBezTo>
                  <a:pt x="408" y="104"/>
                  <a:pt x="408" y="104"/>
                  <a:pt x="408" y="104"/>
                </a:cubicBezTo>
                <a:cubicBezTo>
                  <a:pt x="369" y="135"/>
                  <a:pt x="369" y="135"/>
                  <a:pt x="369" y="135"/>
                </a:cubicBezTo>
                <a:cubicBezTo>
                  <a:pt x="369" y="277"/>
                  <a:pt x="369" y="277"/>
                  <a:pt x="369" y="277"/>
                </a:cubicBezTo>
                <a:cubicBezTo>
                  <a:pt x="352" y="303"/>
                  <a:pt x="352" y="303"/>
                  <a:pt x="352" y="303"/>
                </a:cubicBezTo>
                <a:cubicBezTo>
                  <a:pt x="336" y="303"/>
                  <a:pt x="336" y="303"/>
                  <a:pt x="336" y="303"/>
                </a:cubicBezTo>
                <a:cubicBezTo>
                  <a:pt x="336" y="272"/>
                  <a:pt x="336" y="272"/>
                  <a:pt x="336" y="272"/>
                </a:cubicBezTo>
                <a:cubicBezTo>
                  <a:pt x="282" y="272"/>
                  <a:pt x="282" y="272"/>
                  <a:pt x="282" y="272"/>
                </a:cubicBezTo>
                <a:cubicBezTo>
                  <a:pt x="282" y="301"/>
                  <a:pt x="282" y="301"/>
                  <a:pt x="282" y="301"/>
                </a:cubicBezTo>
                <a:cubicBezTo>
                  <a:pt x="251" y="301"/>
                  <a:pt x="251" y="301"/>
                  <a:pt x="251" y="301"/>
                </a:cubicBezTo>
                <a:cubicBezTo>
                  <a:pt x="251" y="389"/>
                  <a:pt x="251" y="389"/>
                  <a:pt x="251" y="389"/>
                </a:cubicBezTo>
                <a:cubicBezTo>
                  <a:pt x="231" y="389"/>
                  <a:pt x="231" y="389"/>
                  <a:pt x="231" y="389"/>
                </a:cubicBezTo>
                <a:cubicBezTo>
                  <a:pt x="231" y="128"/>
                  <a:pt x="231" y="128"/>
                  <a:pt x="231" y="128"/>
                </a:cubicBezTo>
                <a:cubicBezTo>
                  <a:pt x="191" y="128"/>
                  <a:pt x="191" y="128"/>
                  <a:pt x="191" y="128"/>
                </a:cubicBezTo>
                <a:cubicBezTo>
                  <a:pt x="191" y="437"/>
                  <a:pt x="191" y="437"/>
                  <a:pt x="191" y="437"/>
                </a:cubicBezTo>
                <a:cubicBezTo>
                  <a:pt x="184" y="437"/>
                  <a:pt x="184" y="437"/>
                  <a:pt x="184" y="437"/>
                </a:cubicBezTo>
                <a:cubicBezTo>
                  <a:pt x="184" y="327"/>
                  <a:pt x="184" y="327"/>
                  <a:pt x="184" y="327"/>
                </a:cubicBezTo>
                <a:cubicBezTo>
                  <a:pt x="152" y="327"/>
                  <a:pt x="152" y="327"/>
                  <a:pt x="152" y="327"/>
                </a:cubicBezTo>
                <a:cubicBezTo>
                  <a:pt x="152" y="299"/>
                  <a:pt x="152" y="299"/>
                  <a:pt x="152" y="299"/>
                </a:cubicBezTo>
                <a:cubicBezTo>
                  <a:pt x="140" y="299"/>
                  <a:pt x="140" y="299"/>
                  <a:pt x="140" y="299"/>
                </a:cubicBezTo>
                <a:cubicBezTo>
                  <a:pt x="140" y="292"/>
                  <a:pt x="140" y="292"/>
                  <a:pt x="140" y="292"/>
                </a:cubicBezTo>
                <a:cubicBezTo>
                  <a:pt x="140" y="275"/>
                  <a:pt x="140" y="275"/>
                  <a:pt x="140" y="275"/>
                </a:cubicBezTo>
                <a:cubicBezTo>
                  <a:pt x="130" y="261"/>
                  <a:pt x="130" y="261"/>
                  <a:pt x="130" y="261"/>
                </a:cubicBezTo>
                <a:cubicBezTo>
                  <a:pt x="115" y="261"/>
                  <a:pt x="115" y="261"/>
                  <a:pt x="115" y="261"/>
                </a:cubicBezTo>
                <a:cubicBezTo>
                  <a:pt x="115" y="215"/>
                  <a:pt x="115" y="215"/>
                  <a:pt x="115" y="215"/>
                </a:cubicBezTo>
                <a:cubicBezTo>
                  <a:pt x="115" y="214"/>
                  <a:pt x="114" y="212"/>
                  <a:pt x="112" y="212"/>
                </a:cubicBezTo>
                <a:cubicBezTo>
                  <a:pt x="108" y="212"/>
                  <a:pt x="108" y="212"/>
                  <a:pt x="108" y="212"/>
                </a:cubicBezTo>
                <a:cubicBezTo>
                  <a:pt x="106" y="212"/>
                  <a:pt x="105" y="214"/>
                  <a:pt x="105" y="215"/>
                </a:cubicBezTo>
                <a:cubicBezTo>
                  <a:pt x="105" y="261"/>
                  <a:pt x="105" y="261"/>
                  <a:pt x="105" y="261"/>
                </a:cubicBezTo>
                <a:cubicBezTo>
                  <a:pt x="90" y="261"/>
                  <a:pt x="90" y="261"/>
                  <a:pt x="90" y="261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92"/>
                  <a:pt x="80" y="292"/>
                  <a:pt x="80" y="292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64" y="388"/>
                  <a:pt x="64" y="388"/>
                  <a:pt x="64" y="388"/>
                </a:cubicBezTo>
                <a:cubicBezTo>
                  <a:pt x="64" y="302"/>
                  <a:pt x="64" y="302"/>
                  <a:pt x="64" y="302"/>
                </a:cubicBezTo>
                <a:cubicBezTo>
                  <a:pt x="46" y="302"/>
                  <a:pt x="46" y="302"/>
                  <a:pt x="46" y="302"/>
                </a:cubicBezTo>
                <a:cubicBezTo>
                  <a:pt x="46" y="258"/>
                  <a:pt x="46" y="258"/>
                  <a:pt x="46" y="258"/>
                </a:cubicBezTo>
                <a:cubicBezTo>
                  <a:pt x="37" y="258"/>
                  <a:pt x="37" y="258"/>
                  <a:pt x="37" y="258"/>
                </a:cubicBezTo>
                <a:cubicBezTo>
                  <a:pt x="37" y="227"/>
                  <a:pt x="37" y="227"/>
                  <a:pt x="37" y="227"/>
                </a:cubicBezTo>
                <a:cubicBezTo>
                  <a:pt x="25" y="227"/>
                  <a:pt x="25" y="227"/>
                  <a:pt x="25" y="227"/>
                </a:cubicBezTo>
                <a:cubicBezTo>
                  <a:pt x="25" y="259"/>
                  <a:pt x="25" y="259"/>
                  <a:pt x="25" y="259"/>
                </a:cubicBezTo>
                <a:cubicBezTo>
                  <a:pt x="14" y="259"/>
                  <a:pt x="14" y="259"/>
                  <a:pt x="14" y="259"/>
                </a:cubicBezTo>
                <a:cubicBezTo>
                  <a:pt x="14" y="298"/>
                  <a:pt x="14" y="298"/>
                  <a:pt x="14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642"/>
                  <a:pt x="0" y="642"/>
                  <a:pt x="0" y="642"/>
                </a:cubicBezTo>
                <a:cubicBezTo>
                  <a:pt x="1998" y="641"/>
                  <a:pt x="1998" y="641"/>
                  <a:pt x="1998" y="641"/>
                </a:cubicBezTo>
                <a:cubicBezTo>
                  <a:pt x="1998" y="124"/>
                  <a:pt x="1998" y="124"/>
                  <a:pt x="1998" y="124"/>
                </a:cubicBezTo>
                <a:cubicBezTo>
                  <a:pt x="1998" y="117"/>
                  <a:pt x="1993" y="112"/>
                  <a:pt x="1987" y="112"/>
                </a:cubicBezTo>
                <a:cubicBezTo>
                  <a:pt x="1981" y="112"/>
                  <a:pt x="1976" y="117"/>
                  <a:pt x="1976" y="124"/>
                </a:cubicBezTo>
                <a:cubicBezTo>
                  <a:pt x="1976" y="211"/>
                  <a:pt x="1976" y="211"/>
                  <a:pt x="1976" y="211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58"/>
                  <a:pt x="1955" y="158"/>
                  <a:pt x="1955" y="158"/>
                </a:cubicBezTo>
                <a:cubicBezTo>
                  <a:pt x="1955" y="156"/>
                  <a:pt x="1954" y="154"/>
                  <a:pt x="1952" y="154"/>
                </a:cubicBezTo>
                <a:cubicBezTo>
                  <a:pt x="1943" y="154"/>
                  <a:pt x="1943" y="154"/>
                  <a:pt x="1943" y="154"/>
                </a:cubicBezTo>
                <a:cubicBezTo>
                  <a:pt x="1941" y="154"/>
                  <a:pt x="1940" y="156"/>
                  <a:pt x="1940" y="158"/>
                </a:cubicBezTo>
                <a:cubicBezTo>
                  <a:pt x="1940" y="193"/>
                  <a:pt x="1940" y="193"/>
                  <a:pt x="1940" y="193"/>
                </a:cubicBezTo>
                <a:cubicBezTo>
                  <a:pt x="1923" y="211"/>
                  <a:pt x="1923" y="211"/>
                  <a:pt x="1923" y="211"/>
                </a:cubicBezTo>
                <a:cubicBezTo>
                  <a:pt x="1923" y="143"/>
                  <a:pt x="1923" y="143"/>
                  <a:pt x="1923" y="143"/>
                </a:cubicBezTo>
                <a:cubicBezTo>
                  <a:pt x="1923" y="143"/>
                  <a:pt x="1922" y="142"/>
                  <a:pt x="1922" y="141"/>
                </a:cubicBezTo>
                <a:cubicBezTo>
                  <a:pt x="1916" y="135"/>
                  <a:pt x="1916" y="135"/>
                  <a:pt x="1916" y="135"/>
                </a:cubicBezTo>
                <a:cubicBezTo>
                  <a:pt x="1916" y="135"/>
                  <a:pt x="1915" y="134"/>
                  <a:pt x="1914" y="134"/>
                </a:cubicBezTo>
                <a:cubicBezTo>
                  <a:pt x="1906" y="134"/>
                  <a:pt x="1906" y="134"/>
                  <a:pt x="1906" y="134"/>
                </a:cubicBezTo>
                <a:cubicBezTo>
                  <a:pt x="1906" y="90"/>
                  <a:pt x="1906" y="90"/>
                  <a:pt x="1906" y="90"/>
                </a:cubicBezTo>
                <a:cubicBezTo>
                  <a:pt x="1906" y="89"/>
                  <a:pt x="1905" y="88"/>
                  <a:pt x="1905" y="88"/>
                </a:cubicBezTo>
                <a:cubicBezTo>
                  <a:pt x="1901" y="88"/>
                  <a:pt x="1901" y="88"/>
                  <a:pt x="1901" y="88"/>
                </a:cubicBezTo>
                <a:cubicBezTo>
                  <a:pt x="1900" y="88"/>
                  <a:pt x="1899" y="89"/>
                  <a:pt x="1899" y="90"/>
                </a:cubicBezTo>
                <a:cubicBezTo>
                  <a:pt x="1899" y="134"/>
                  <a:pt x="1899" y="134"/>
                  <a:pt x="1899" y="134"/>
                </a:cubicBezTo>
                <a:cubicBezTo>
                  <a:pt x="1892" y="134"/>
                  <a:pt x="1892" y="134"/>
                  <a:pt x="1892" y="134"/>
                </a:cubicBezTo>
                <a:cubicBezTo>
                  <a:pt x="1891" y="134"/>
                  <a:pt x="1890" y="135"/>
                  <a:pt x="1890" y="135"/>
                </a:cubicBezTo>
                <a:cubicBezTo>
                  <a:pt x="1885" y="141"/>
                  <a:pt x="1885" y="141"/>
                  <a:pt x="1885" y="141"/>
                </a:cubicBezTo>
                <a:cubicBezTo>
                  <a:pt x="1884" y="142"/>
                  <a:pt x="1884" y="143"/>
                  <a:pt x="1884" y="144"/>
                </a:cubicBezTo>
                <a:cubicBezTo>
                  <a:pt x="1884" y="179"/>
                  <a:pt x="1884" y="179"/>
                  <a:pt x="1884" y="179"/>
                </a:cubicBezTo>
                <a:cubicBezTo>
                  <a:pt x="1868" y="150"/>
                  <a:pt x="1868" y="150"/>
                  <a:pt x="1868" y="150"/>
                </a:cubicBezTo>
                <a:cubicBezTo>
                  <a:pt x="1868" y="148"/>
                  <a:pt x="1866" y="148"/>
                  <a:pt x="1865" y="148"/>
                </a:cubicBezTo>
                <a:cubicBezTo>
                  <a:pt x="1858" y="148"/>
                  <a:pt x="1858" y="148"/>
                  <a:pt x="1858" y="148"/>
                </a:cubicBezTo>
                <a:cubicBezTo>
                  <a:pt x="1858" y="112"/>
                  <a:pt x="1858" y="112"/>
                  <a:pt x="1858" y="112"/>
                </a:cubicBezTo>
                <a:cubicBezTo>
                  <a:pt x="1844" y="112"/>
                  <a:pt x="1844" y="112"/>
                  <a:pt x="1844" y="112"/>
                </a:cubicBezTo>
                <a:cubicBezTo>
                  <a:pt x="1844" y="141"/>
                  <a:pt x="1844" y="141"/>
                  <a:pt x="1844" y="141"/>
                </a:cubicBezTo>
                <a:cubicBezTo>
                  <a:pt x="1823" y="141"/>
                  <a:pt x="1823" y="141"/>
                  <a:pt x="1823" y="141"/>
                </a:cubicBezTo>
                <a:cubicBezTo>
                  <a:pt x="1823" y="68"/>
                  <a:pt x="1823" y="68"/>
                  <a:pt x="1823" y="68"/>
                </a:cubicBezTo>
                <a:cubicBezTo>
                  <a:pt x="1815" y="68"/>
                  <a:pt x="1815" y="68"/>
                  <a:pt x="1815" y="68"/>
                </a:cubicBezTo>
                <a:cubicBezTo>
                  <a:pt x="1815" y="141"/>
                  <a:pt x="1815" y="141"/>
                  <a:pt x="1815" y="141"/>
                </a:cubicBezTo>
                <a:cubicBezTo>
                  <a:pt x="1776" y="141"/>
                  <a:pt x="1776" y="141"/>
                  <a:pt x="1776" y="141"/>
                </a:cubicBezTo>
                <a:cubicBezTo>
                  <a:pt x="1759" y="163"/>
                  <a:pt x="1759" y="163"/>
                  <a:pt x="1759" y="163"/>
                </a:cubicBezTo>
                <a:cubicBezTo>
                  <a:pt x="1759" y="232"/>
                  <a:pt x="1759" y="232"/>
                  <a:pt x="1759" y="232"/>
                </a:cubicBezTo>
                <a:cubicBezTo>
                  <a:pt x="1747" y="232"/>
                  <a:pt x="1747" y="232"/>
                  <a:pt x="1747" y="232"/>
                </a:cubicBezTo>
                <a:cubicBezTo>
                  <a:pt x="1747" y="199"/>
                  <a:pt x="1747" y="199"/>
                  <a:pt x="1747" y="199"/>
                </a:cubicBezTo>
                <a:cubicBezTo>
                  <a:pt x="1730" y="199"/>
                  <a:pt x="1730" y="199"/>
                  <a:pt x="1730" y="199"/>
                </a:cubicBezTo>
                <a:cubicBezTo>
                  <a:pt x="1730" y="240"/>
                  <a:pt x="1730" y="240"/>
                  <a:pt x="1730" y="240"/>
                </a:cubicBezTo>
                <a:cubicBezTo>
                  <a:pt x="1722" y="240"/>
                  <a:pt x="1722" y="240"/>
                  <a:pt x="1722" y="240"/>
                </a:cubicBezTo>
                <a:cubicBezTo>
                  <a:pt x="1714" y="225"/>
                  <a:pt x="1714" y="225"/>
                  <a:pt x="1714" y="225"/>
                </a:cubicBezTo>
                <a:cubicBezTo>
                  <a:pt x="1708" y="225"/>
                  <a:pt x="1708" y="225"/>
                  <a:pt x="1708" y="225"/>
                </a:cubicBezTo>
                <a:cubicBezTo>
                  <a:pt x="1708" y="188"/>
                  <a:pt x="1708" y="188"/>
                  <a:pt x="1708" y="188"/>
                </a:cubicBezTo>
                <a:cubicBezTo>
                  <a:pt x="1699" y="188"/>
                  <a:pt x="1699" y="188"/>
                  <a:pt x="1699" y="188"/>
                </a:cubicBezTo>
                <a:cubicBezTo>
                  <a:pt x="1699" y="225"/>
                  <a:pt x="1699" y="225"/>
                  <a:pt x="1699" y="225"/>
                </a:cubicBezTo>
                <a:cubicBezTo>
                  <a:pt x="1693" y="225"/>
                  <a:pt x="1693" y="225"/>
                  <a:pt x="1693" y="225"/>
                </a:cubicBezTo>
                <a:cubicBezTo>
                  <a:pt x="1676" y="240"/>
                  <a:pt x="1676" y="240"/>
                  <a:pt x="1676" y="240"/>
                </a:cubicBezTo>
                <a:cubicBezTo>
                  <a:pt x="1676" y="292"/>
                  <a:pt x="1676" y="292"/>
                  <a:pt x="1676" y="292"/>
                </a:cubicBezTo>
                <a:cubicBezTo>
                  <a:pt x="1676" y="414"/>
                  <a:pt x="1676" y="414"/>
                  <a:pt x="1676" y="414"/>
                </a:cubicBezTo>
                <a:cubicBezTo>
                  <a:pt x="1649" y="414"/>
                  <a:pt x="1649" y="414"/>
                  <a:pt x="1649" y="414"/>
                </a:cubicBezTo>
                <a:cubicBezTo>
                  <a:pt x="1649" y="249"/>
                  <a:pt x="1649" y="249"/>
                  <a:pt x="1649" y="249"/>
                </a:cubicBezTo>
                <a:cubicBezTo>
                  <a:pt x="1631" y="249"/>
                  <a:pt x="1631" y="249"/>
                  <a:pt x="1631" y="249"/>
                </a:cubicBezTo>
                <a:cubicBezTo>
                  <a:pt x="1631" y="224"/>
                  <a:pt x="1631" y="224"/>
                  <a:pt x="1631" y="224"/>
                </a:cubicBezTo>
                <a:cubicBezTo>
                  <a:pt x="1638" y="224"/>
                  <a:pt x="1638" y="224"/>
                  <a:pt x="1638" y="224"/>
                </a:cubicBezTo>
                <a:cubicBezTo>
                  <a:pt x="1638" y="216"/>
                  <a:pt x="1638" y="216"/>
                  <a:pt x="1638" y="216"/>
                </a:cubicBezTo>
                <a:cubicBezTo>
                  <a:pt x="1631" y="216"/>
                  <a:pt x="1631" y="216"/>
                  <a:pt x="1631" y="216"/>
                </a:cubicBezTo>
                <a:cubicBezTo>
                  <a:pt x="1631" y="208"/>
                  <a:pt x="1631" y="208"/>
                  <a:pt x="1631" y="208"/>
                </a:cubicBezTo>
                <a:cubicBezTo>
                  <a:pt x="1622" y="208"/>
                  <a:pt x="1622" y="208"/>
                  <a:pt x="1622" y="208"/>
                </a:cubicBezTo>
                <a:cubicBezTo>
                  <a:pt x="1622" y="191"/>
                  <a:pt x="1622" y="191"/>
                  <a:pt x="1622" y="191"/>
                </a:cubicBezTo>
                <a:cubicBezTo>
                  <a:pt x="1614" y="191"/>
                  <a:pt x="1614" y="191"/>
                  <a:pt x="1614" y="191"/>
                </a:cubicBezTo>
                <a:cubicBezTo>
                  <a:pt x="1614" y="208"/>
                  <a:pt x="1614" y="208"/>
                  <a:pt x="1614" y="208"/>
                </a:cubicBezTo>
                <a:cubicBezTo>
                  <a:pt x="1608" y="208"/>
                  <a:pt x="1608" y="208"/>
                  <a:pt x="1608" y="208"/>
                </a:cubicBezTo>
                <a:cubicBezTo>
                  <a:pt x="1608" y="216"/>
                  <a:pt x="1608" y="216"/>
                  <a:pt x="1608" y="216"/>
                </a:cubicBezTo>
                <a:cubicBezTo>
                  <a:pt x="1599" y="216"/>
                  <a:pt x="1599" y="216"/>
                  <a:pt x="1599" y="216"/>
                </a:cubicBezTo>
                <a:cubicBezTo>
                  <a:pt x="1599" y="224"/>
                  <a:pt x="1599" y="224"/>
                  <a:pt x="1599" y="224"/>
                </a:cubicBezTo>
                <a:cubicBezTo>
                  <a:pt x="1606" y="224"/>
                  <a:pt x="1606" y="224"/>
                  <a:pt x="1606" y="224"/>
                </a:cubicBezTo>
                <a:cubicBezTo>
                  <a:pt x="1606" y="248"/>
                  <a:pt x="1606" y="248"/>
                  <a:pt x="1606" y="248"/>
                </a:cubicBezTo>
                <a:cubicBezTo>
                  <a:pt x="1592" y="248"/>
                  <a:pt x="1592" y="248"/>
                  <a:pt x="1592" y="248"/>
                </a:cubicBezTo>
                <a:cubicBezTo>
                  <a:pt x="1592" y="341"/>
                  <a:pt x="1592" y="341"/>
                  <a:pt x="1592" y="341"/>
                </a:cubicBezTo>
                <a:cubicBezTo>
                  <a:pt x="1584" y="341"/>
                  <a:pt x="1584" y="341"/>
                  <a:pt x="1584" y="341"/>
                </a:cubicBezTo>
                <a:cubicBezTo>
                  <a:pt x="1584" y="266"/>
                  <a:pt x="1584" y="266"/>
                  <a:pt x="1584" y="266"/>
                </a:cubicBezTo>
                <a:cubicBezTo>
                  <a:pt x="1568" y="255"/>
                  <a:pt x="1568" y="255"/>
                  <a:pt x="1568" y="255"/>
                </a:cubicBezTo>
                <a:cubicBezTo>
                  <a:pt x="1568" y="226"/>
                  <a:pt x="1568" y="226"/>
                  <a:pt x="1568" y="226"/>
                </a:cubicBezTo>
                <a:cubicBezTo>
                  <a:pt x="1560" y="226"/>
                  <a:pt x="1560" y="226"/>
                  <a:pt x="1560" y="226"/>
                </a:cubicBezTo>
                <a:cubicBezTo>
                  <a:pt x="1560" y="249"/>
                  <a:pt x="1560" y="249"/>
                  <a:pt x="1560" y="249"/>
                </a:cubicBezTo>
                <a:cubicBezTo>
                  <a:pt x="1521" y="249"/>
                  <a:pt x="1521" y="249"/>
                  <a:pt x="1521" y="249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476" y="135"/>
                  <a:pt x="1476" y="135"/>
                  <a:pt x="1476" y="135"/>
                </a:cubicBezTo>
                <a:cubicBezTo>
                  <a:pt x="1476" y="93"/>
                  <a:pt x="1476" y="93"/>
                  <a:pt x="1476" y="93"/>
                </a:cubicBezTo>
                <a:cubicBezTo>
                  <a:pt x="1383" y="93"/>
                  <a:pt x="1383" y="93"/>
                  <a:pt x="1383" y="93"/>
                </a:cubicBezTo>
                <a:cubicBezTo>
                  <a:pt x="1383" y="133"/>
                  <a:pt x="1383" y="133"/>
                  <a:pt x="1383" y="133"/>
                </a:cubicBezTo>
                <a:cubicBezTo>
                  <a:pt x="1353" y="133"/>
                  <a:pt x="1353" y="133"/>
                  <a:pt x="1353" y="133"/>
                </a:cubicBezTo>
                <a:cubicBezTo>
                  <a:pt x="1353" y="80"/>
                  <a:pt x="1353" y="80"/>
                  <a:pt x="1353" y="80"/>
                </a:cubicBezTo>
                <a:cubicBezTo>
                  <a:pt x="1321" y="80"/>
                  <a:pt x="1321" y="80"/>
                  <a:pt x="1321" y="80"/>
                </a:cubicBezTo>
                <a:cubicBezTo>
                  <a:pt x="1321" y="52"/>
                  <a:pt x="1321" y="52"/>
                  <a:pt x="1321" y="52"/>
                </a:cubicBezTo>
                <a:cubicBezTo>
                  <a:pt x="1336" y="52"/>
                  <a:pt x="1336" y="52"/>
                  <a:pt x="1336" y="52"/>
                </a:cubicBezTo>
                <a:cubicBezTo>
                  <a:pt x="1336" y="45"/>
                  <a:pt x="1336" y="45"/>
                  <a:pt x="1336" y="45"/>
                </a:cubicBezTo>
                <a:cubicBezTo>
                  <a:pt x="1321" y="45"/>
                  <a:pt x="1321" y="45"/>
                  <a:pt x="1321" y="45"/>
                </a:cubicBezTo>
                <a:cubicBezTo>
                  <a:pt x="1321" y="20"/>
                  <a:pt x="1321" y="20"/>
                  <a:pt x="1321" y="20"/>
                </a:cubicBezTo>
                <a:cubicBezTo>
                  <a:pt x="1305" y="20"/>
                  <a:pt x="1305" y="20"/>
                  <a:pt x="1305" y="20"/>
                </a:cubicBezTo>
                <a:cubicBezTo>
                  <a:pt x="1305" y="3"/>
                  <a:pt x="1305" y="3"/>
                  <a:pt x="1305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8" y="20"/>
                  <a:pt x="1298" y="20"/>
                  <a:pt x="1298" y="20"/>
                </a:cubicBezTo>
                <a:cubicBezTo>
                  <a:pt x="1282" y="20"/>
                  <a:pt x="1282" y="20"/>
                  <a:pt x="1282" y="20"/>
                </a:cubicBezTo>
                <a:cubicBezTo>
                  <a:pt x="1282" y="45"/>
                  <a:pt x="1282" y="45"/>
                  <a:pt x="1282" y="45"/>
                </a:cubicBezTo>
                <a:cubicBezTo>
                  <a:pt x="1267" y="45"/>
                  <a:pt x="1267" y="45"/>
                  <a:pt x="1267" y="45"/>
                </a:cubicBezTo>
                <a:cubicBezTo>
                  <a:pt x="1267" y="53"/>
                  <a:pt x="1267" y="53"/>
                  <a:pt x="1267" y="53"/>
                </a:cubicBezTo>
                <a:cubicBezTo>
                  <a:pt x="1282" y="53"/>
                  <a:pt x="1282" y="53"/>
                  <a:pt x="1282" y="53"/>
                </a:cubicBezTo>
                <a:cubicBezTo>
                  <a:pt x="1282" y="79"/>
                  <a:pt x="1282" y="79"/>
                  <a:pt x="1282" y="79"/>
                </a:cubicBezTo>
                <a:cubicBezTo>
                  <a:pt x="1261" y="79"/>
                  <a:pt x="1261" y="79"/>
                  <a:pt x="1261" y="79"/>
                </a:cubicBezTo>
                <a:cubicBezTo>
                  <a:pt x="1261" y="68"/>
                  <a:pt x="1261" y="68"/>
                  <a:pt x="1261" y="68"/>
                </a:cubicBezTo>
                <a:cubicBezTo>
                  <a:pt x="1251" y="68"/>
                  <a:pt x="1251" y="68"/>
                  <a:pt x="1251" y="68"/>
                </a:cubicBezTo>
                <a:cubicBezTo>
                  <a:pt x="1251" y="44"/>
                  <a:pt x="1251" y="44"/>
                  <a:pt x="1251" y="44"/>
                </a:cubicBezTo>
                <a:cubicBezTo>
                  <a:pt x="1228" y="44"/>
                  <a:pt x="1228" y="44"/>
                  <a:pt x="1228" y="44"/>
                </a:cubicBezTo>
                <a:cubicBezTo>
                  <a:pt x="1228" y="76"/>
                  <a:pt x="1228" y="76"/>
                  <a:pt x="1228" y="76"/>
                </a:cubicBezTo>
                <a:cubicBezTo>
                  <a:pt x="1220" y="76"/>
                  <a:pt x="1220" y="76"/>
                  <a:pt x="1220" y="76"/>
                </a:cubicBezTo>
                <a:cubicBezTo>
                  <a:pt x="1220" y="134"/>
                  <a:pt x="1220" y="134"/>
                  <a:pt x="1220" y="134"/>
                </a:cubicBezTo>
                <a:cubicBezTo>
                  <a:pt x="1205" y="134"/>
                  <a:pt x="1205" y="134"/>
                  <a:pt x="1205" y="134"/>
                </a:cubicBezTo>
                <a:cubicBezTo>
                  <a:pt x="1205" y="89"/>
                  <a:pt x="1205" y="89"/>
                  <a:pt x="1205" y="89"/>
                </a:cubicBezTo>
                <a:cubicBezTo>
                  <a:pt x="1173" y="50"/>
                  <a:pt x="1173" y="50"/>
                  <a:pt x="1173" y="50"/>
                </a:cubicBezTo>
                <a:cubicBezTo>
                  <a:pt x="1173" y="0"/>
                  <a:pt x="1173" y="0"/>
                  <a:pt x="1173" y="0"/>
                </a:cubicBezTo>
              </a:path>
            </a:pathLst>
          </a:custGeom>
          <a:solidFill>
            <a:srgbClr val="002060">
              <a:alpha val="6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/>
            <a:endParaRPr sz="1350"/>
          </a:p>
        </p:txBody>
      </p:sp>
      <p:pic>
        <p:nvPicPr>
          <p:cNvPr id="11" name="Picture 2" descr="C:\Users\wangyanming\Desktop\未标题-1-08.png"/>
          <p:cNvPicPr>
            <a:picLocks noChangeAspect="1"/>
          </p:cNvPicPr>
          <p:nvPr/>
        </p:nvPicPr>
        <p:blipFill>
          <a:blip r:embed="rId1"/>
          <a:srcRect t="-87500" b="-87500"/>
          <a:stretch>
            <a:fillRect/>
          </a:stretch>
        </p:blipFill>
        <p:spPr>
          <a:xfrm>
            <a:off x="19050" y="857421"/>
            <a:ext cx="12192000" cy="551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" name="文本框 103"/>
          <p:cNvSpPr txBox="1"/>
          <p:nvPr>
            <p:custDataLst>
              <p:tags r:id="rId2"/>
            </p:custDataLst>
          </p:nvPr>
        </p:nvSpPr>
        <p:spPr>
          <a:xfrm>
            <a:off x="358775" y="1110615"/>
            <a:ext cx="6793230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日程创建（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PC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）：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方法一：直接“添加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日程”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方法二：进入应用后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添加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注：创建日程时确定日历归属和参与者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79755" y="298450"/>
            <a:ext cx="10708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zh-CN" altLang="en-US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日程</a:t>
            </a:r>
            <a:endParaRPr lang="zh-CN" altLang="en-US" sz="2400" b="1" spc="300">
              <a:solidFill>
                <a:srgbClr val="008543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58775" y="2262505"/>
            <a:ext cx="4454525" cy="44761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781040" y="2659380"/>
            <a:ext cx="6003290" cy="30226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3300" y="2286635"/>
            <a:ext cx="7200900" cy="35642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2530" y="2063750"/>
            <a:ext cx="6781800" cy="422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9" name="íş1íḑè"/>
          <p:cNvSpPr/>
          <p:nvPr/>
        </p:nvSpPr>
        <p:spPr bwMode="auto">
          <a:xfrm>
            <a:off x="19050" y="4596765"/>
            <a:ext cx="12109450" cy="2261235"/>
          </a:xfrm>
          <a:custGeom>
            <a:avLst/>
            <a:gdLst>
              <a:gd name="T0" fmla="*/ 1128 w 1998"/>
              <a:gd name="T1" fmla="*/ 86 h 642"/>
              <a:gd name="T2" fmla="*/ 1103 w 1998"/>
              <a:gd name="T3" fmla="*/ 88 h 642"/>
              <a:gd name="T4" fmla="*/ 1051 w 1998"/>
              <a:gd name="T5" fmla="*/ 218 h 642"/>
              <a:gd name="T6" fmla="*/ 1020 w 1998"/>
              <a:gd name="T7" fmla="*/ 217 h 642"/>
              <a:gd name="T8" fmla="*/ 808 w 1998"/>
              <a:gd name="T9" fmla="*/ 222 h 642"/>
              <a:gd name="T10" fmla="*/ 729 w 1998"/>
              <a:gd name="T11" fmla="*/ 134 h 642"/>
              <a:gd name="T12" fmla="*/ 589 w 1998"/>
              <a:gd name="T13" fmla="*/ 134 h 642"/>
              <a:gd name="T14" fmla="*/ 556 w 1998"/>
              <a:gd name="T15" fmla="*/ 40 h 642"/>
              <a:gd name="T16" fmla="*/ 518 w 1998"/>
              <a:gd name="T17" fmla="*/ 133 h 642"/>
              <a:gd name="T18" fmla="*/ 479 w 1998"/>
              <a:gd name="T19" fmla="*/ 204 h 642"/>
              <a:gd name="T20" fmla="*/ 462 w 1998"/>
              <a:gd name="T21" fmla="*/ 134 h 642"/>
              <a:gd name="T22" fmla="*/ 408 w 1998"/>
              <a:gd name="T23" fmla="*/ 104 h 642"/>
              <a:gd name="T24" fmla="*/ 336 w 1998"/>
              <a:gd name="T25" fmla="*/ 303 h 642"/>
              <a:gd name="T26" fmla="*/ 251 w 1998"/>
              <a:gd name="T27" fmla="*/ 301 h 642"/>
              <a:gd name="T28" fmla="*/ 191 w 1998"/>
              <a:gd name="T29" fmla="*/ 128 h 642"/>
              <a:gd name="T30" fmla="*/ 152 w 1998"/>
              <a:gd name="T31" fmla="*/ 327 h 642"/>
              <a:gd name="T32" fmla="*/ 140 w 1998"/>
              <a:gd name="T33" fmla="*/ 275 h 642"/>
              <a:gd name="T34" fmla="*/ 112 w 1998"/>
              <a:gd name="T35" fmla="*/ 212 h 642"/>
              <a:gd name="T36" fmla="*/ 90 w 1998"/>
              <a:gd name="T37" fmla="*/ 261 h 642"/>
              <a:gd name="T38" fmla="*/ 64 w 1998"/>
              <a:gd name="T39" fmla="*/ 388 h 642"/>
              <a:gd name="T40" fmla="*/ 37 w 1998"/>
              <a:gd name="T41" fmla="*/ 258 h 642"/>
              <a:gd name="T42" fmla="*/ 14 w 1998"/>
              <a:gd name="T43" fmla="*/ 259 h 642"/>
              <a:gd name="T44" fmla="*/ 1998 w 1998"/>
              <a:gd name="T45" fmla="*/ 641 h 642"/>
              <a:gd name="T46" fmla="*/ 1976 w 1998"/>
              <a:gd name="T47" fmla="*/ 211 h 642"/>
              <a:gd name="T48" fmla="*/ 1952 w 1998"/>
              <a:gd name="T49" fmla="*/ 154 h 642"/>
              <a:gd name="T50" fmla="*/ 1923 w 1998"/>
              <a:gd name="T51" fmla="*/ 211 h 642"/>
              <a:gd name="T52" fmla="*/ 1914 w 1998"/>
              <a:gd name="T53" fmla="*/ 134 h 642"/>
              <a:gd name="T54" fmla="*/ 1901 w 1998"/>
              <a:gd name="T55" fmla="*/ 88 h 642"/>
              <a:gd name="T56" fmla="*/ 1890 w 1998"/>
              <a:gd name="T57" fmla="*/ 135 h 642"/>
              <a:gd name="T58" fmla="*/ 1868 w 1998"/>
              <a:gd name="T59" fmla="*/ 150 h 642"/>
              <a:gd name="T60" fmla="*/ 1844 w 1998"/>
              <a:gd name="T61" fmla="*/ 112 h 642"/>
              <a:gd name="T62" fmla="*/ 1815 w 1998"/>
              <a:gd name="T63" fmla="*/ 68 h 642"/>
              <a:gd name="T64" fmla="*/ 1759 w 1998"/>
              <a:gd name="T65" fmla="*/ 232 h 642"/>
              <a:gd name="T66" fmla="*/ 1730 w 1998"/>
              <a:gd name="T67" fmla="*/ 240 h 642"/>
              <a:gd name="T68" fmla="*/ 1708 w 1998"/>
              <a:gd name="T69" fmla="*/ 188 h 642"/>
              <a:gd name="T70" fmla="*/ 1676 w 1998"/>
              <a:gd name="T71" fmla="*/ 240 h 642"/>
              <a:gd name="T72" fmla="*/ 1649 w 1998"/>
              <a:gd name="T73" fmla="*/ 249 h 642"/>
              <a:gd name="T74" fmla="*/ 1638 w 1998"/>
              <a:gd name="T75" fmla="*/ 216 h 642"/>
              <a:gd name="T76" fmla="*/ 1622 w 1998"/>
              <a:gd name="T77" fmla="*/ 191 h 642"/>
              <a:gd name="T78" fmla="*/ 1608 w 1998"/>
              <a:gd name="T79" fmla="*/ 216 h 642"/>
              <a:gd name="T80" fmla="*/ 1606 w 1998"/>
              <a:gd name="T81" fmla="*/ 248 h 642"/>
              <a:gd name="T82" fmla="*/ 1584 w 1998"/>
              <a:gd name="T83" fmla="*/ 266 h 642"/>
              <a:gd name="T84" fmla="*/ 1560 w 1998"/>
              <a:gd name="T85" fmla="*/ 249 h 642"/>
              <a:gd name="T86" fmla="*/ 1476 w 1998"/>
              <a:gd name="T87" fmla="*/ 93 h 642"/>
              <a:gd name="T88" fmla="*/ 1353 w 1998"/>
              <a:gd name="T89" fmla="*/ 80 h 642"/>
              <a:gd name="T90" fmla="*/ 1336 w 1998"/>
              <a:gd name="T91" fmla="*/ 45 h 642"/>
              <a:gd name="T92" fmla="*/ 1305 w 1998"/>
              <a:gd name="T93" fmla="*/ 3 h 642"/>
              <a:gd name="T94" fmla="*/ 1282 w 1998"/>
              <a:gd name="T95" fmla="*/ 45 h 642"/>
              <a:gd name="T96" fmla="*/ 1282 w 1998"/>
              <a:gd name="T97" fmla="*/ 79 h 642"/>
              <a:gd name="T98" fmla="*/ 1251 w 1998"/>
              <a:gd name="T99" fmla="*/ 44 h 642"/>
              <a:gd name="T100" fmla="*/ 1220 w 1998"/>
              <a:gd name="T101" fmla="*/ 134 h 642"/>
              <a:gd name="T102" fmla="*/ 1173 w 1998"/>
              <a:gd name="T103" fmla="*/ 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98" h="642">
                <a:moveTo>
                  <a:pt x="1173" y="0"/>
                </a:moveTo>
                <a:cubicBezTo>
                  <a:pt x="1165" y="0"/>
                  <a:pt x="1165" y="0"/>
                  <a:pt x="1165" y="0"/>
                </a:cubicBezTo>
                <a:cubicBezTo>
                  <a:pt x="1165" y="53"/>
                  <a:pt x="1165" y="53"/>
                  <a:pt x="1165" y="53"/>
                </a:cubicBezTo>
                <a:cubicBezTo>
                  <a:pt x="1128" y="86"/>
                  <a:pt x="1128" y="86"/>
                  <a:pt x="1128" y="86"/>
                </a:cubicBezTo>
                <a:cubicBezTo>
                  <a:pt x="1111" y="86"/>
                  <a:pt x="1111" y="86"/>
                  <a:pt x="1111" y="86"/>
                </a:cubicBezTo>
                <a:cubicBezTo>
                  <a:pt x="1111" y="27"/>
                  <a:pt x="1111" y="27"/>
                  <a:pt x="1111" y="27"/>
                </a:cubicBezTo>
                <a:cubicBezTo>
                  <a:pt x="1103" y="27"/>
                  <a:pt x="1103" y="27"/>
                  <a:pt x="1103" y="27"/>
                </a:cubicBezTo>
                <a:cubicBezTo>
                  <a:pt x="1103" y="88"/>
                  <a:pt x="1103" y="88"/>
                  <a:pt x="1103" y="88"/>
                </a:cubicBezTo>
                <a:cubicBezTo>
                  <a:pt x="1060" y="134"/>
                  <a:pt x="1060" y="134"/>
                  <a:pt x="1060" y="134"/>
                </a:cubicBezTo>
                <a:cubicBezTo>
                  <a:pt x="1060" y="189"/>
                  <a:pt x="1060" y="189"/>
                  <a:pt x="1060" y="189"/>
                </a:cubicBezTo>
                <a:cubicBezTo>
                  <a:pt x="1051" y="189"/>
                  <a:pt x="1051" y="189"/>
                  <a:pt x="1051" y="189"/>
                </a:cubicBezTo>
                <a:cubicBezTo>
                  <a:pt x="1051" y="218"/>
                  <a:pt x="1051" y="218"/>
                  <a:pt x="1051" y="218"/>
                </a:cubicBezTo>
                <a:cubicBezTo>
                  <a:pt x="1036" y="218"/>
                  <a:pt x="1036" y="218"/>
                  <a:pt x="1036" y="218"/>
                </a:cubicBezTo>
                <a:cubicBezTo>
                  <a:pt x="1036" y="299"/>
                  <a:pt x="1036" y="299"/>
                  <a:pt x="1036" y="299"/>
                </a:cubicBezTo>
                <a:cubicBezTo>
                  <a:pt x="1020" y="299"/>
                  <a:pt x="1020" y="299"/>
                  <a:pt x="1020" y="299"/>
                </a:cubicBezTo>
                <a:cubicBezTo>
                  <a:pt x="1020" y="217"/>
                  <a:pt x="1020" y="217"/>
                  <a:pt x="1020" y="217"/>
                </a:cubicBezTo>
                <a:cubicBezTo>
                  <a:pt x="967" y="217"/>
                  <a:pt x="967" y="217"/>
                  <a:pt x="967" y="217"/>
                </a:cubicBezTo>
                <a:cubicBezTo>
                  <a:pt x="967" y="75"/>
                  <a:pt x="967" y="75"/>
                  <a:pt x="967" y="75"/>
                </a:cubicBezTo>
                <a:cubicBezTo>
                  <a:pt x="808" y="75"/>
                  <a:pt x="808" y="75"/>
                  <a:pt x="808" y="75"/>
                </a:cubicBezTo>
                <a:cubicBezTo>
                  <a:pt x="808" y="222"/>
                  <a:pt x="808" y="222"/>
                  <a:pt x="808" y="222"/>
                </a:cubicBezTo>
                <a:cubicBezTo>
                  <a:pt x="770" y="222"/>
                  <a:pt x="770" y="222"/>
                  <a:pt x="770" y="222"/>
                </a:cubicBezTo>
                <a:cubicBezTo>
                  <a:pt x="770" y="177"/>
                  <a:pt x="770" y="177"/>
                  <a:pt x="770" y="177"/>
                </a:cubicBezTo>
                <a:cubicBezTo>
                  <a:pt x="729" y="177"/>
                  <a:pt x="729" y="177"/>
                  <a:pt x="729" y="177"/>
                </a:cubicBezTo>
                <a:cubicBezTo>
                  <a:pt x="729" y="134"/>
                  <a:pt x="729" y="134"/>
                  <a:pt x="729" y="134"/>
                </a:cubicBezTo>
                <a:cubicBezTo>
                  <a:pt x="633" y="134"/>
                  <a:pt x="633" y="134"/>
                  <a:pt x="633" y="134"/>
                </a:cubicBezTo>
                <a:cubicBezTo>
                  <a:pt x="633" y="272"/>
                  <a:pt x="633" y="272"/>
                  <a:pt x="633" y="272"/>
                </a:cubicBezTo>
                <a:cubicBezTo>
                  <a:pt x="589" y="272"/>
                  <a:pt x="589" y="272"/>
                  <a:pt x="589" y="272"/>
                </a:cubicBezTo>
                <a:cubicBezTo>
                  <a:pt x="589" y="134"/>
                  <a:pt x="589" y="134"/>
                  <a:pt x="589" y="134"/>
                </a:cubicBezTo>
                <a:cubicBezTo>
                  <a:pt x="572" y="134"/>
                  <a:pt x="572" y="134"/>
                  <a:pt x="572" y="134"/>
                </a:cubicBezTo>
                <a:cubicBezTo>
                  <a:pt x="572" y="92"/>
                  <a:pt x="572" y="92"/>
                  <a:pt x="572" y="92"/>
                </a:cubicBezTo>
                <a:cubicBezTo>
                  <a:pt x="556" y="71"/>
                  <a:pt x="556" y="71"/>
                  <a:pt x="556" y="71"/>
                </a:cubicBezTo>
                <a:cubicBezTo>
                  <a:pt x="556" y="40"/>
                  <a:pt x="556" y="40"/>
                  <a:pt x="556" y="40"/>
                </a:cubicBezTo>
                <a:cubicBezTo>
                  <a:pt x="546" y="40"/>
                  <a:pt x="546" y="40"/>
                  <a:pt x="546" y="40"/>
                </a:cubicBezTo>
                <a:cubicBezTo>
                  <a:pt x="546" y="69"/>
                  <a:pt x="546" y="69"/>
                  <a:pt x="546" y="69"/>
                </a:cubicBezTo>
                <a:cubicBezTo>
                  <a:pt x="518" y="91"/>
                  <a:pt x="518" y="91"/>
                  <a:pt x="518" y="91"/>
                </a:cubicBezTo>
                <a:cubicBezTo>
                  <a:pt x="518" y="133"/>
                  <a:pt x="518" y="133"/>
                  <a:pt x="518" y="133"/>
                </a:cubicBezTo>
                <a:cubicBezTo>
                  <a:pt x="503" y="133"/>
                  <a:pt x="503" y="133"/>
                  <a:pt x="503" y="133"/>
                </a:cubicBezTo>
                <a:cubicBezTo>
                  <a:pt x="503" y="274"/>
                  <a:pt x="503" y="274"/>
                  <a:pt x="503" y="274"/>
                </a:cubicBezTo>
                <a:cubicBezTo>
                  <a:pt x="479" y="259"/>
                  <a:pt x="479" y="259"/>
                  <a:pt x="479" y="259"/>
                </a:cubicBezTo>
                <a:cubicBezTo>
                  <a:pt x="479" y="204"/>
                  <a:pt x="479" y="204"/>
                  <a:pt x="479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0" y="264"/>
                  <a:pt x="470" y="264"/>
                  <a:pt x="470" y="264"/>
                </a:cubicBezTo>
                <a:cubicBezTo>
                  <a:pt x="462" y="264"/>
                  <a:pt x="462" y="264"/>
                  <a:pt x="462" y="264"/>
                </a:cubicBezTo>
                <a:cubicBezTo>
                  <a:pt x="462" y="134"/>
                  <a:pt x="462" y="134"/>
                  <a:pt x="462" y="134"/>
                </a:cubicBezTo>
                <a:cubicBezTo>
                  <a:pt x="424" y="103"/>
                  <a:pt x="424" y="103"/>
                  <a:pt x="424" y="103"/>
                </a:cubicBezTo>
                <a:cubicBezTo>
                  <a:pt x="424" y="27"/>
                  <a:pt x="424" y="27"/>
                  <a:pt x="424" y="27"/>
                </a:cubicBezTo>
                <a:cubicBezTo>
                  <a:pt x="408" y="27"/>
                  <a:pt x="408" y="27"/>
                  <a:pt x="408" y="27"/>
                </a:cubicBezTo>
                <a:cubicBezTo>
                  <a:pt x="408" y="104"/>
                  <a:pt x="408" y="104"/>
                  <a:pt x="408" y="104"/>
                </a:cubicBezTo>
                <a:cubicBezTo>
                  <a:pt x="369" y="135"/>
                  <a:pt x="369" y="135"/>
                  <a:pt x="369" y="135"/>
                </a:cubicBezTo>
                <a:cubicBezTo>
                  <a:pt x="369" y="277"/>
                  <a:pt x="369" y="277"/>
                  <a:pt x="369" y="277"/>
                </a:cubicBezTo>
                <a:cubicBezTo>
                  <a:pt x="352" y="303"/>
                  <a:pt x="352" y="303"/>
                  <a:pt x="352" y="303"/>
                </a:cubicBezTo>
                <a:cubicBezTo>
                  <a:pt x="336" y="303"/>
                  <a:pt x="336" y="303"/>
                  <a:pt x="336" y="303"/>
                </a:cubicBezTo>
                <a:cubicBezTo>
                  <a:pt x="336" y="272"/>
                  <a:pt x="336" y="272"/>
                  <a:pt x="336" y="272"/>
                </a:cubicBezTo>
                <a:cubicBezTo>
                  <a:pt x="282" y="272"/>
                  <a:pt x="282" y="272"/>
                  <a:pt x="282" y="272"/>
                </a:cubicBezTo>
                <a:cubicBezTo>
                  <a:pt x="282" y="301"/>
                  <a:pt x="282" y="301"/>
                  <a:pt x="282" y="301"/>
                </a:cubicBezTo>
                <a:cubicBezTo>
                  <a:pt x="251" y="301"/>
                  <a:pt x="251" y="301"/>
                  <a:pt x="251" y="301"/>
                </a:cubicBezTo>
                <a:cubicBezTo>
                  <a:pt x="251" y="389"/>
                  <a:pt x="251" y="389"/>
                  <a:pt x="251" y="389"/>
                </a:cubicBezTo>
                <a:cubicBezTo>
                  <a:pt x="231" y="389"/>
                  <a:pt x="231" y="389"/>
                  <a:pt x="231" y="389"/>
                </a:cubicBezTo>
                <a:cubicBezTo>
                  <a:pt x="231" y="128"/>
                  <a:pt x="231" y="128"/>
                  <a:pt x="231" y="128"/>
                </a:cubicBezTo>
                <a:cubicBezTo>
                  <a:pt x="191" y="128"/>
                  <a:pt x="191" y="128"/>
                  <a:pt x="191" y="128"/>
                </a:cubicBezTo>
                <a:cubicBezTo>
                  <a:pt x="191" y="437"/>
                  <a:pt x="191" y="437"/>
                  <a:pt x="191" y="437"/>
                </a:cubicBezTo>
                <a:cubicBezTo>
                  <a:pt x="184" y="437"/>
                  <a:pt x="184" y="437"/>
                  <a:pt x="184" y="437"/>
                </a:cubicBezTo>
                <a:cubicBezTo>
                  <a:pt x="184" y="327"/>
                  <a:pt x="184" y="327"/>
                  <a:pt x="184" y="327"/>
                </a:cubicBezTo>
                <a:cubicBezTo>
                  <a:pt x="152" y="327"/>
                  <a:pt x="152" y="327"/>
                  <a:pt x="152" y="327"/>
                </a:cubicBezTo>
                <a:cubicBezTo>
                  <a:pt x="152" y="299"/>
                  <a:pt x="152" y="299"/>
                  <a:pt x="152" y="299"/>
                </a:cubicBezTo>
                <a:cubicBezTo>
                  <a:pt x="140" y="299"/>
                  <a:pt x="140" y="299"/>
                  <a:pt x="140" y="299"/>
                </a:cubicBezTo>
                <a:cubicBezTo>
                  <a:pt x="140" y="292"/>
                  <a:pt x="140" y="292"/>
                  <a:pt x="140" y="292"/>
                </a:cubicBezTo>
                <a:cubicBezTo>
                  <a:pt x="140" y="275"/>
                  <a:pt x="140" y="275"/>
                  <a:pt x="140" y="275"/>
                </a:cubicBezTo>
                <a:cubicBezTo>
                  <a:pt x="130" y="261"/>
                  <a:pt x="130" y="261"/>
                  <a:pt x="130" y="261"/>
                </a:cubicBezTo>
                <a:cubicBezTo>
                  <a:pt x="115" y="261"/>
                  <a:pt x="115" y="261"/>
                  <a:pt x="115" y="261"/>
                </a:cubicBezTo>
                <a:cubicBezTo>
                  <a:pt x="115" y="215"/>
                  <a:pt x="115" y="215"/>
                  <a:pt x="115" y="215"/>
                </a:cubicBezTo>
                <a:cubicBezTo>
                  <a:pt x="115" y="214"/>
                  <a:pt x="114" y="212"/>
                  <a:pt x="112" y="212"/>
                </a:cubicBezTo>
                <a:cubicBezTo>
                  <a:pt x="108" y="212"/>
                  <a:pt x="108" y="212"/>
                  <a:pt x="108" y="212"/>
                </a:cubicBezTo>
                <a:cubicBezTo>
                  <a:pt x="106" y="212"/>
                  <a:pt x="105" y="214"/>
                  <a:pt x="105" y="215"/>
                </a:cubicBezTo>
                <a:cubicBezTo>
                  <a:pt x="105" y="261"/>
                  <a:pt x="105" y="261"/>
                  <a:pt x="105" y="261"/>
                </a:cubicBezTo>
                <a:cubicBezTo>
                  <a:pt x="90" y="261"/>
                  <a:pt x="90" y="261"/>
                  <a:pt x="90" y="261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92"/>
                  <a:pt x="80" y="292"/>
                  <a:pt x="80" y="292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64" y="388"/>
                  <a:pt x="64" y="388"/>
                  <a:pt x="64" y="388"/>
                </a:cubicBezTo>
                <a:cubicBezTo>
                  <a:pt x="64" y="302"/>
                  <a:pt x="64" y="302"/>
                  <a:pt x="64" y="302"/>
                </a:cubicBezTo>
                <a:cubicBezTo>
                  <a:pt x="46" y="302"/>
                  <a:pt x="46" y="302"/>
                  <a:pt x="46" y="302"/>
                </a:cubicBezTo>
                <a:cubicBezTo>
                  <a:pt x="46" y="258"/>
                  <a:pt x="46" y="258"/>
                  <a:pt x="46" y="258"/>
                </a:cubicBezTo>
                <a:cubicBezTo>
                  <a:pt x="37" y="258"/>
                  <a:pt x="37" y="258"/>
                  <a:pt x="37" y="258"/>
                </a:cubicBezTo>
                <a:cubicBezTo>
                  <a:pt x="37" y="227"/>
                  <a:pt x="37" y="227"/>
                  <a:pt x="37" y="227"/>
                </a:cubicBezTo>
                <a:cubicBezTo>
                  <a:pt x="25" y="227"/>
                  <a:pt x="25" y="227"/>
                  <a:pt x="25" y="227"/>
                </a:cubicBezTo>
                <a:cubicBezTo>
                  <a:pt x="25" y="259"/>
                  <a:pt x="25" y="259"/>
                  <a:pt x="25" y="259"/>
                </a:cubicBezTo>
                <a:cubicBezTo>
                  <a:pt x="14" y="259"/>
                  <a:pt x="14" y="259"/>
                  <a:pt x="14" y="259"/>
                </a:cubicBezTo>
                <a:cubicBezTo>
                  <a:pt x="14" y="298"/>
                  <a:pt x="14" y="298"/>
                  <a:pt x="14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642"/>
                  <a:pt x="0" y="642"/>
                  <a:pt x="0" y="642"/>
                </a:cubicBezTo>
                <a:cubicBezTo>
                  <a:pt x="1998" y="641"/>
                  <a:pt x="1998" y="641"/>
                  <a:pt x="1998" y="641"/>
                </a:cubicBezTo>
                <a:cubicBezTo>
                  <a:pt x="1998" y="124"/>
                  <a:pt x="1998" y="124"/>
                  <a:pt x="1998" y="124"/>
                </a:cubicBezTo>
                <a:cubicBezTo>
                  <a:pt x="1998" y="117"/>
                  <a:pt x="1993" y="112"/>
                  <a:pt x="1987" y="112"/>
                </a:cubicBezTo>
                <a:cubicBezTo>
                  <a:pt x="1981" y="112"/>
                  <a:pt x="1976" y="117"/>
                  <a:pt x="1976" y="124"/>
                </a:cubicBezTo>
                <a:cubicBezTo>
                  <a:pt x="1976" y="211"/>
                  <a:pt x="1976" y="211"/>
                  <a:pt x="1976" y="211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58"/>
                  <a:pt x="1955" y="158"/>
                  <a:pt x="1955" y="158"/>
                </a:cubicBezTo>
                <a:cubicBezTo>
                  <a:pt x="1955" y="156"/>
                  <a:pt x="1954" y="154"/>
                  <a:pt x="1952" y="154"/>
                </a:cubicBezTo>
                <a:cubicBezTo>
                  <a:pt x="1943" y="154"/>
                  <a:pt x="1943" y="154"/>
                  <a:pt x="1943" y="154"/>
                </a:cubicBezTo>
                <a:cubicBezTo>
                  <a:pt x="1941" y="154"/>
                  <a:pt x="1940" y="156"/>
                  <a:pt x="1940" y="158"/>
                </a:cubicBezTo>
                <a:cubicBezTo>
                  <a:pt x="1940" y="193"/>
                  <a:pt x="1940" y="193"/>
                  <a:pt x="1940" y="193"/>
                </a:cubicBezTo>
                <a:cubicBezTo>
                  <a:pt x="1923" y="211"/>
                  <a:pt x="1923" y="211"/>
                  <a:pt x="1923" y="211"/>
                </a:cubicBezTo>
                <a:cubicBezTo>
                  <a:pt x="1923" y="143"/>
                  <a:pt x="1923" y="143"/>
                  <a:pt x="1923" y="143"/>
                </a:cubicBezTo>
                <a:cubicBezTo>
                  <a:pt x="1923" y="143"/>
                  <a:pt x="1922" y="142"/>
                  <a:pt x="1922" y="141"/>
                </a:cubicBezTo>
                <a:cubicBezTo>
                  <a:pt x="1916" y="135"/>
                  <a:pt x="1916" y="135"/>
                  <a:pt x="1916" y="135"/>
                </a:cubicBezTo>
                <a:cubicBezTo>
                  <a:pt x="1916" y="135"/>
                  <a:pt x="1915" y="134"/>
                  <a:pt x="1914" y="134"/>
                </a:cubicBezTo>
                <a:cubicBezTo>
                  <a:pt x="1906" y="134"/>
                  <a:pt x="1906" y="134"/>
                  <a:pt x="1906" y="134"/>
                </a:cubicBezTo>
                <a:cubicBezTo>
                  <a:pt x="1906" y="90"/>
                  <a:pt x="1906" y="90"/>
                  <a:pt x="1906" y="90"/>
                </a:cubicBezTo>
                <a:cubicBezTo>
                  <a:pt x="1906" y="89"/>
                  <a:pt x="1905" y="88"/>
                  <a:pt x="1905" y="88"/>
                </a:cubicBezTo>
                <a:cubicBezTo>
                  <a:pt x="1901" y="88"/>
                  <a:pt x="1901" y="88"/>
                  <a:pt x="1901" y="88"/>
                </a:cubicBezTo>
                <a:cubicBezTo>
                  <a:pt x="1900" y="88"/>
                  <a:pt x="1899" y="89"/>
                  <a:pt x="1899" y="90"/>
                </a:cubicBezTo>
                <a:cubicBezTo>
                  <a:pt x="1899" y="134"/>
                  <a:pt x="1899" y="134"/>
                  <a:pt x="1899" y="134"/>
                </a:cubicBezTo>
                <a:cubicBezTo>
                  <a:pt x="1892" y="134"/>
                  <a:pt x="1892" y="134"/>
                  <a:pt x="1892" y="134"/>
                </a:cubicBezTo>
                <a:cubicBezTo>
                  <a:pt x="1891" y="134"/>
                  <a:pt x="1890" y="135"/>
                  <a:pt x="1890" y="135"/>
                </a:cubicBezTo>
                <a:cubicBezTo>
                  <a:pt x="1885" y="141"/>
                  <a:pt x="1885" y="141"/>
                  <a:pt x="1885" y="141"/>
                </a:cubicBezTo>
                <a:cubicBezTo>
                  <a:pt x="1884" y="142"/>
                  <a:pt x="1884" y="143"/>
                  <a:pt x="1884" y="144"/>
                </a:cubicBezTo>
                <a:cubicBezTo>
                  <a:pt x="1884" y="179"/>
                  <a:pt x="1884" y="179"/>
                  <a:pt x="1884" y="179"/>
                </a:cubicBezTo>
                <a:cubicBezTo>
                  <a:pt x="1868" y="150"/>
                  <a:pt x="1868" y="150"/>
                  <a:pt x="1868" y="150"/>
                </a:cubicBezTo>
                <a:cubicBezTo>
                  <a:pt x="1868" y="148"/>
                  <a:pt x="1866" y="148"/>
                  <a:pt x="1865" y="148"/>
                </a:cubicBezTo>
                <a:cubicBezTo>
                  <a:pt x="1858" y="148"/>
                  <a:pt x="1858" y="148"/>
                  <a:pt x="1858" y="148"/>
                </a:cubicBezTo>
                <a:cubicBezTo>
                  <a:pt x="1858" y="112"/>
                  <a:pt x="1858" y="112"/>
                  <a:pt x="1858" y="112"/>
                </a:cubicBezTo>
                <a:cubicBezTo>
                  <a:pt x="1844" y="112"/>
                  <a:pt x="1844" y="112"/>
                  <a:pt x="1844" y="112"/>
                </a:cubicBezTo>
                <a:cubicBezTo>
                  <a:pt x="1844" y="141"/>
                  <a:pt x="1844" y="141"/>
                  <a:pt x="1844" y="141"/>
                </a:cubicBezTo>
                <a:cubicBezTo>
                  <a:pt x="1823" y="141"/>
                  <a:pt x="1823" y="141"/>
                  <a:pt x="1823" y="141"/>
                </a:cubicBezTo>
                <a:cubicBezTo>
                  <a:pt x="1823" y="68"/>
                  <a:pt x="1823" y="68"/>
                  <a:pt x="1823" y="68"/>
                </a:cubicBezTo>
                <a:cubicBezTo>
                  <a:pt x="1815" y="68"/>
                  <a:pt x="1815" y="68"/>
                  <a:pt x="1815" y="68"/>
                </a:cubicBezTo>
                <a:cubicBezTo>
                  <a:pt x="1815" y="141"/>
                  <a:pt x="1815" y="141"/>
                  <a:pt x="1815" y="141"/>
                </a:cubicBezTo>
                <a:cubicBezTo>
                  <a:pt x="1776" y="141"/>
                  <a:pt x="1776" y="141"/>
                  <a:pt x="1776" y="141"/>
                </a:cubicBezTo>
                <a:cubicBezTo>
                  <a:pt x="1759" y="163"/>
                  <a:pt x="1759" y="163"/>
                  <a:pt x="1759" y="163"/>
                </a:cubicBezTo>
                <a:cubicBezTo>
                  <a:pt x="1759" y="232"/>
                  <a:pt x="1759" y="232"/>
                  <a:pt x="1759" y="232"/>
                </a:cubicBezTo>
                <a:cubicBezTo>
                  <a:pt x="1747" y="232"/>
                  <a:pt x="1747" y="232"/>
                  <a:pt x="1747" y="232"/>
                </a:cubicBezTo>
                <a:cubicBezTo>
                  <a:pt x="1747" y="199"/>
                  <a:pt x="1747" y="199"/>
                  <a:pt x="1747" y="199"/>
                </a:cubicBezTo>
                <a:cubicBezTo>
                  <a:pt x="1730" y="199"/>
                  <a:pt x="1730" y="199"/>
                  <a:pt x="1730" y="199"/>
                </a:cubicBezTo>
                <a:cubicBezTo>
                  <a:pt x="1730" y="240"/>
                  <a:pt x="1730" y="240"/>
                  <a:pt x="1730" y="240"/>
                </a:cubicBezTo>
                <a:cubicBezTo>
                  <a:pt x="1722" y="240"/>
                  <a:pt x="1722" y="240"/>
                  <a:pt x="1722" y="240"/>
                </a:cubicBezTo>
                <a:cubicBezTo>
                  <a:pt x="1714" y="225"/>
                  <a:pt x="1714" y="225"/>
                  <a:pt x="1714" y="225"/>
                </a:cubicBezTo>
                <a:cubicBezTo>
                  <a:pt x="1708" y="225"/>
                  <a:pt x="1708" y="225"/>
                  <a:pt x="1708" y="225"/>
                </a:cubicBezTo>
                <a:cubicBezTo>
                  <a:pt x="1708" y="188"/>
                  <a:pt x="1708" y="188"/>
                  <a:pt x="1708" y="188"/>
                </a:cubicBezTo>
                <a:cubicBezTo>
                  <a:pt x="1699" y="188"/>
                  <a:pt x="1699" y="188"/>
                  <a:pt x="1699" y="188"/>
                </a:cubicBezTo>
                <a:cubicBezTo>
                  <a:pt x="1699" y="225"/>
                  <a:pt x="1699" y="225"/>
                  <a:pt x="1699" y="225"/>
                </a:cubicBezTo>
                <a:cubicBezTo>
                  <a:pt x="1693" y="225"/>
                  <a:pt x="1693" y="225"/>
                  <a:pt x="1693" y="225"/>
                </a:cubicBezTo>
                <a:cubicBezTo>
                  <a:pt x="1676" y="240"/>
                  <a:pt x="1676" y="240"/>
                  <a:pt x="1676" y="240"/>
                </a:cubicBezTo>
                <a:cubicBezTo>
                  <a:pt x="1676" y="292"/>
                  <a:pt x="1676" y="292"/>
                  <a:pt x="1676" y="292"/>
                </a:cubicBezTo>
                <a:cubicBezTo>
                  <a:pt x="1676" y="414"/>
                  <a:pt x="1676" y="414"/>
                  <a:pt x="1676" y="414"/>
                </a:cubicBezTo>
                <a:cubicBezTo>
                  <a:pt x="1649" y="414"/>
                  <a:pt x="1649" y="414"/>
                  <a:pt x="1649" y="414"/>
                </a:cubicBezTo>
                <a:cubicBezTo>
                  <a:pt x="1649" y="249"/>
                  <a:pt x="1649" y="249"/>
                  <a:pt x="1649" y="249"/>
                </a:cubicBezTo>
                <a:cubicBezTo>
                  <a:pt x="1631" y="249"/>
                  <a:pt x="1631" y="249"/>
                  <a:pt x="1631" y="249"/>
                </a:cubicBezTo>
                <a:cubicBezTo>
                  <a:pt x="1631" y="224"/>
                  <a:pt x="1631" y="224"/>
                  <a:pt x="1631" y="224"/>
                </a:cubicBezTo>
                <a:cubicBezTo>
                  <a:pt x="1638" y="224"/>
                  <a:pt x="1638" y="224"/>
                  <a:pt x="1638" y="224"/>
                </a:cubicBezTo>
                <a:cubicBezTo>
                  <a:pt x="1638" y="216"/>
                  <a:pt x="1638" y="216"/>
                  <a:pt x="1638" y="216"/>
                </a:cubicBezTo>
                <a:cubicBezTo>
                  <a:pt x="1631" y="216"/>
                  <a:pt x="1631" y="216"/>
                  <a:pt x="1631" y="216"/>
                </a:cubicBezTo>
                <a:cubicBezTo>
                  <a:pt x="1631" y="208"/>
                  <a:pt x="1631" y="208"/>
                  <a:pt x="1631" y="208"/>
                </a:cubicBezTo>
                <a:cubicBezTo>
                  <a:pt x="1622" y="208"/>
                  <a:pt x="1622" y="208"/>
                  <a:pt x="1622" y="208"/>
                </a:cubicBezTo>
                <a:cubicBezTo>
                  <a:pt x="1622" y="191"/>
                  <a:pt x="1622" y="191"/>
                  <a:pt x="1622" y="191"/>
                </a:cubicBezTo>
                <a:cubicBezTo>
                  <a:pt x="1614" y="191"/>
                  <a:pt x="1614" y="191"/>
                  <a:pt x="1614" y="191"/>
                </a:cubicBezTo>
                <a:cubicBezTo>
                  <a:pt x="1614" y="208"/>
                  <a:pt x="1614" y="208"/>
                  <a:pt x="1614" y="208"/>
                </a:cubicBezTo>
                <a:cubicBezTo>
                  <a:pt x="1608" y="208"/>
                  <a:pt x="1608" y="208"/>
                  <a:pt x="1608" y="208"/>
                </a:cubicBezTo>
                <a:cubicBezTo>
                  <a:pt x="1608" y="216"/>
                  <a:pt x="1608" y="216"/>
                  <a:pt x="1608" y="216"/>
                </a:cubicBezTo>
                <a:cubicBezTo>
                  <a:pt x="1599" y="216"/>
                  <a:pt x="1599" y="216"/>
                  <a:pt x="1599" y="216"/>
                </a:cubicBezTo>
                <a:cubicBezTo>
                  <a:pt x="1599" y="224"/>
                  <a:pt x="1599" y="224"/>
                  <a:pt x="1599" y="224"/>
                </a:cubicBezTo>
                <a:cubicBezTo>
                  <a:pt x="1606" y="224"/>
                  <a:pt x="1606" y="224"/>
                  <a:pt x="1606" y="224"/>
                </a:cubicBezTo>
                <a:cubicBezTo>
                  <a:pt x="1606" y="248"/>
                  <a:pt x="1606" y="248"/>
                  <a:pt x="1606" y="248"/>
                </a:cubicBezTo>
                <a:cubicBezTo>
                  <a:pt x="1592" y="248"/>
                  <a:pt x="1592" y="248"/>
                  <a:pt x="1592" y="248"/>
                </a:cubicBezTo>
                <a:cubicBezTo>
                  <a:pt x="1592" y="341"/>
                  <a:pt x="1592" y="341"/>
                  <a:pt x="1592" y="341"/>
                </a:cubicBezTo>
                <a:cubicBezTo>
                  <a:pt x="1584" y="341"/>
                  <a:pt x="1584" y="341"/>
                  <a:pt x="1584" y="341"/>
                </a:cubicBezTo>
                <a:cubicBezTo>
                  <a:pt x="1584" y="266"/>
                  <a:pt x="1584" y="266"/>
                  <a:pt x="1584" y="266"/>
                </a:cubicBezTo>
                <a:cubicBezTo>
                  <a:pt x="1568" y="255"/>
                  <a:pt x="1568" y="255"/>
                  <a:pt x="1568" y="255"/>
                </a:cubicBezTo>
                <a:cubicBezTo>
                  <a:pt x="1568" y="226"/>
                  <a:pt x="1568" y="226"/>
                  <a:pt x="1568" y="226"/>
                </a:cubicBezTo>
                <a:cubicBezTo>
                  <a:pt x="1560" y="226"/>
                  <a:pt x="1560" y="226"/>
                  <a:pt x="1560" y="226"/>
                </a:cubicBezTo>
                <a:cubicBezTo>
                  <a:pt x="1560" y="249"/>
                  <a:pt x="1560" y="249"/>
                  <a:pt x="1560" y="249"/>
                </a:cubicBezTo>
                <a:cubicBezTo>
                  <a:pt x="1521" y="249"/>
                  <a:pt x="1521" y="249"/>
                  <a:pt x="1521" y="249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476" y="135"/>
                  <a:pt x="1476" y="135"/>
                  <a:pt x="1476" y="135"/>
                </a:cubicBezTo>
                <a:cubicBezTo>
                  <a:pt x="1476" y="93"/>
                  <a:pt x="1476" y="93"/>
                  <a:pt x="1476" y="93"/>
                </a:cubicBezTo>
                <a:cubicBezTo>
                  <a:pt x="1383" y="93"/>
                  <a:pt x="1383" y="93"/>
                  <a:pt x="1383" y="93"/>
                </a:cubicBezTo>
                <a:cubicBezTo>
                  <a:pt x="1383" y="133"/>
                  <a:pt x="1383" y="133"/>
                  <a:pt x="1383" y="133"/>
                </a:cubicBezTo>
                <a:cubicBezTo>
                  <a:pt x="1353" y="133"/>
                  <a:pt x="1353" y="133"/>
                  <a:pt x="1353" y="133"/>
                </a:cubicBezTo>
                <a:cubicBezTo>
                  <a:pt x="1353" y="80"/>
                  <a:pt x="1353" y="80"/>
                  <a:pt x="1353" y="80"/>
                </a:cubicBezTo>
                <a:cubicBezTo>
                  <a:pt x="1321" y="80"/>
                  <a:pt x="1321" y="80"/>
                  <a:pt x="1321" y="80"/>
                </a:cubicBezTo>
                <a:cubicBezTo>
                  <a:pt x="1321" y="52"/>
                  <a:pt x="1321" y="52"/>
                  <a:pt x="1321" y="52"/>
                </a:cubicBezTo>
                <a:cubicBezTo>
                  <a:pt x="1336" y="52"/>
                  <a:pt x="1336" y="52"/>
                  <a:pt x="1336" y="52"/>
                </a:cubicBezTo>
                <a:cubicBezTo>
                  <a:pt x="1336" y="45"/>
                  <a:pt x="1336" y="45"/>
                  <a:pt x="1336" y="45"/>
                </a:cubicBezTo>
                <a:cubicBezTo>
                  <a:pt x="1321" y="45"/>
                  <a:pt x="1321" y="45"/>
                  <a:pt x="1321" y="45"/>
                </a:cubicBezTo>
                <a:cubicBezTo>
                  <a:pt x="1321" y="20"/>
                  <a:pt x="1321" y="20"/>
                  <a:pt x="1321" y="20"/>
                </a:cubicBezTo>
                <a:cubicBezTo>
                  <a:pt x="1305" y="20"/>
                  <a:pt x="1305" y="20"/>
                  <a:pt x="1305" y="20"/>
                </a:cubicBezTo>
                <a:cubicBezTo>
                  <a:pt x="1305" y="3"/>
                  <a:pt x="1305" y="3"/>
                  <a:pt x="1305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8" y="20"/>
                  <a:pt x="1298" y="20"/>
                  <a:pt x="1298" y="20"/>
                </a:cubicBezTo>
                <a:cubicBezTo>
                  <a:pt x="1282" y="20"/>
                  <a:pt x="1282" y="20"/>
                  <a:pt x="1282" y="20"/>
                </a:cubicBezTo>
                <a:cubicBezTo>
                  <a:pt x="1282" y="45"/>
                  <a:pt x="1282" y="45"/>
                  <a:pt x="1282" y="45"/>
                </a:cubicBezTo>
                <a:cubicBezTo>
                  <a:pt x="1267" y="45"/>
                  <a:pt x="1267" y="45"/>
                  <a:pt x="1267" y="45"/>
                </a:cubicBezTo>
                <a:cubicBezTo>
                  <a:pt x="1267" y="53"/>
                  <a:pt x="1267" y="53"/>
                  <a:pt x="1267" y="53"/>
                </a:cubicBezTo>
                <a:cubicBezTo>
                  <a:pt x="1282" y="53"/>
                  <a:pt x="1282" y="53"/>
                  <a:pt x="1282" y="53"/>
                </a:cubicBezTo>
                <a:cubicBezTo>
                  <a:pt x="1282" y="79"/>
                  <a:pt x="1282" y="79"/>
                  <a:pt x="1282" y="79"/>
                </a:cubicBezTo>
                <a:cubicBezTo>
                  <a:pt x="1261" y="79"/>
                  <a:pt x="1261" y="79"/>
                  <a:pt x="1261" y="79"/>
                </a:cubicBezTo>
                <a:cubicBezTo>
                  <a:pt x="1261" y="68"/>
                  <a:pt x="1261" y="68"/>
                  <a:pt x="1261" y="68"/>
                </a:cubicBezTo>
                <a:cubicBezTo>
                  <a:pt x="1251" y="68"/>
                  <a:pt x="1251" y="68"/>
                  <a:pt x="1251" y="68"/>
                </a:cubicBezTo>
                <a:cubicBezTo>
                  <a:pt x="1251" y="44"/>
                  <a:pt x="1251" y="44"/>
                  <a:pt x="1251" y="44"/>
                </a:cubicBezTo>
                <a:cubicBezTo>
                  <a:pt x="1228" y="44"/>
                  <a:pt x="1228" y="44"/>
                  <a:pt x="1228" y="44"/>
                </a:cubicBezTo>
                <a:cubicBezTo>
                  <a:pt x="1228" y="76"/>
                  <a:pt x="1228" y="76"/>
                  <a:pt x="1228" y="76"/>
                </a:cubicBezTo>
                <a:cubicBezTo>
                  <a:pt x="1220" y="76"/>
                  <a:pt x="1220" y="76"/>
                  <a:pt x="1220" y="76"/>
                </a:cubicBezTo>
                <a:cubicBezTo>
                  <a:pt x="1220" y="134"/>
                  <a:pt x="1220" y="134"/>
                  <a:pt x="1220" y="134"/>
                </a:cubicBezTo>
                <a:cubicBezTo>
                  <a:pt x="1205" y="134"/>
                  <a:pt x="1205" y="134"/>
                  <a:pt x="1205" y="134"/>
                </a:cubicBezTo>
                <a:cubicBezTo>
                  <a:pt x="1205" y="89"/>
                  <a:pt x="1205" y="89"/>
                  <a:pt x="1205" y="89"/>
                </a:cubicBezTo>
                <a:cubicBezTo>
                  <a:pt x="1173" y="50"/>
                  <a:pt x="1173" y="50"/>
                  <a:pt x="1173" y="50"/>
                </a:cubicBezTo>
                <a:cubicBezTo>
                  <a:pt x="1173" y="0"/>
                  <a:pt x="1173" y="0"/>
                  <a:pt x="1173" y="0"/>
                </a:cubicBezTo>
              </a:path>
            </a:pathLst>
          </a:custGeom>
          <a:solidFill>
            <a:srgbClr val="002060">
              <a:alpha val="6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/>
            <a:endParaRPr sz="1350"/>
          </a:p>
        </p:txBody>
      </p:sp>
      <p:pic>
        <p:nvPicPr>
          <p:cNvPr id="11" name="Picture 2" descr="C:\Users\wangyanming\Desktop\未标题-1-08.png"/>
          <p:cNvPicPr>
            <a:picLocks noChangeAspect="1"/>
          </p:cNvPicPr>
          <p:nvPr/>
        </p:nvPicPr>
        <p:blipFill>
          <a:blip r:embed="rId1"/>
          <a:srcRect t="-87500" b="-87500"/>
          <a:stretch>
            <a:fillRect/>
          </a:stretch>
        </p:blipFill>
        <p:spPr>
          <a:xfrm>
            <a:off x="19050" y="857421"/>
            <a:ext cx="12192000" cy="551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" name="文本框 103"/>
          <p:cNvSpPr txBox="1"/>
          <p:nvPr>
            <p:custDataLst>
              <p:tags r:id="rId2"/>
            </p:custDataLst>
          </p:nvPr>
        </p:nvSpPr>
        <p:spPr>
          <a:xfrm>
            <a:off x="358775" y="934085"/>
            <a:ext cx="9236075" cy="1229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日程创建（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移动）：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方法一：在工作台点击“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+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”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方法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二：在消息中心页点击日历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图标；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注：创建日程时确定日历归属和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参与者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79755" y="298450"/>
            <a:ext cx="10708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zh-CN" altLang="en-US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日程</a:t>
            </a:r>
            <a:endParaRPr lang="zh-CN" altLang="en-US" sz="2400" b="1" spc="300">
              <a:solidFill>
                <a:srgbClr val="008543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078095" y="142303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方法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三：在“日程”应用增加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方法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四：在工作台中选择“添加日程”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605010" y="2261235"/>
            <a:ext cx="2133600" cy="390144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874395" y="6296660"/>
            <a:ext cx="1708785" cy="3867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+mj-ea"/>
              <a:buNone/>
            </a:pPr>
            <a:r>
              <a:rPr lang="zh-CN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方法</a:t>
            </a:r>
            <a:r>
              <a:rPr lang="zh-CN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一</a:t>
            </a:r>
            <a:endParaRPr lang="zh-CN" altLang="en-US" b="1" dirty="0">
              <a:solidFill>
                <a:schemeClr val="tx2">
                  <a:lumMod val="60000"/>
                  <a:lumOff val="40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2944495" y="6296660"/>
            <a:ext cx="1708785" cy="3867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+mj-ea"/>
              <a:buNone/>
            </a:pPr>
            <a:r>
              <a:rPr lang="zh-CN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方法二</a:t>
            </a:r>
            <a:endParaRPr lang="zh-CN" altLang="en-US" b="1" dirty="0">
              <a:solidFill>
                <a:schemeClr val="tx2">
                  <a:lumMod val="60000"/>
                  <a:lumOff val="40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920615" y="2131060"/>
            <a:ext cx="1977390" cy="415798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0"/>
            </p:custDataLst>
          </p:nvPr>
        </p:nvSpPr>
        <p:spPr>
          <a:xfrm>
            <a:off x="5264785" y="6287135"/>
            <a:ext cx="1708785" cy="3867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+mj-ea"/>
              <a:buNone/>
            </a:pPr>
            <a:r>
              <a:rPr lang="zh-CN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方法三</a:t>
            </a:r>
            <a:endParaRPr lang="zh-CN" altLang="en-US" b="1" dirty="0">
              <a:solidFill>
                <a:schemeClr val="tx2">
                  <a:lumMod val="60000"/>
                  <a:lumOff val="40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>
            <p:custDataLst>
              <p:tags r:id="rId11"/>
            </p:custDataLst>
          </p:nvPr>
        </p:nvSpPr>
        <p:spPr>
          <a:xfrm>
            <a:off x="7839710" y="6312535"/>
            <a:ext cx="1708785" cy="3867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+mj-ea"/>
              <a:buNone/>
            </a:pPr>
            <a:r>
              <a:rPr lang="zh-CN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方法四</a:t>
            </a:r>
            <a:endParaRPr lang="zh-CN" altLang="en-US" b="1" dirty="0">
              <a:solidFill>
                <a:schemeClr val="tx2">
                  <a:lumMod val="60000"/>
                  <a:lumOff val="40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600325" y="2185670"/>
            <a:ext cx="2052955" cy="4124960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14"/>
            </p:custDataLst>
          </p:nvPr>
        </p:nvSpPr>
        <p:spPr>
          <a:xfrm>
            <a:off x="9485630" y="6261100"/>
            <a:ext cx="2585720" cy="3860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+mj-ea"/>
              <a:buNone/>
            </a:pPr>
            <a:r>
              <a:rPr lang="zh-CN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确认日历归属和参与者</a:t>
            </a:r>
            <a:endParaRPr lang="zh-CN" altLang="en-US" b="1" dirty="0">
              <a:solidFill>
                <a:schemeClr val="tx2">
                  <a:lumMod val="60000"/>
                  <a:lumOff val="40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392430" y="2164715"/>
            <a:ext cx="1940560" cy="41656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7183755" y="2131060"/>
            <a:ext cx="2211705" cy="4180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9" name="íş1íḑè"/>
          <p:cNvSpPr/>
          <p:nvPr/>
        </p:nvSpPr>
        <p:spPr bwMode="auto">
          <a:xfrm>
            <a:off x="19050" y="4596765"/>
            <a:ext cx="12109450" cy="2261235"/>
          </a:xfrm>
          <a:custGeom>
            <a:avLst/>
            <a:gdLst>
              <a:gd name="T0" fmla="*/ 1128 w 1998"/>
              <a:gd name="T1" fmla="*/ 86 h 642"/>
              <a:gd name="T2" fmla="*/ 1103 w 1998"/>
              <a:gd name="T3" fmla="*/ 88 h 642"/>
              <a:gd name="T4" fmla="*/ 1051 w 1998"/>
              <a:gd name="T5" fmla="*/ 218 h 642"/>
              <a:gd name="T6" fmla="*/ 1020 w 1998"/>
              <a:gd name="T7" fmla="*/ 217 h 642"/>
              <a:gd name="T8" fmla="*/ 808 w 1998"/>
              <a:gd name="T9" fmla="*/ 222 h 642"/>
              <a:gd name="T10" fmla="*/ 729 w 1998"/>
              <a:gd name="T11" fmla="*/ 134 h 642"/>
              <a:gd name="T12" fmla="*/ 589 w 1998"/>
              <a:gd name="T13" fmla="*/ 134 h 642"/>
              <a:gd name="T14" fmla="*/ 556 w 1998"/>
              <a:gd name="T15" fmla="*/ 40 h 642"/>
              <a:gd name="T16" fmla="*/ 518 w 1998"/>
              <a:gd name="T17" fmla="*/ 133 h 642"/>
              <a:gd name="T18" fmla="*/ 479 w 1998"/>
              <a:gd name="T19" fmla="*/ 204 h 642"/>
              <a:gd name="T20" fmla="*/ 462 w 1998"/>
              <a:gd name="T21" fmla="*/ 134 h 642"/>
              <a:gd name="T22" fmla="*/ 408 w 1998"/>
              <a:gd name="T23" fmla="*/ 104 h 642"/>
              <a:gd name="T24" fmla="*/ 336 w 1998"/>
              <a:gd name="T25" fmla="*/ 303 h 642"/>
              <a:gd name="T26" fmla="*/ 251 w 1998"/>
              <a:gd name="T27" fmla="*/ 301 h 642"/>
              <a:gd name="T28" fmla="*/ 191 w 1998"/>
              <a:gd name="T29" fmla="*/ 128 h 642"/>
              <a:gd name="T30" fmla="*/ 152 w 1998"/>
              <a:gd name="T31" fmla="*/ 327 h 642"/>
              <a:gd name="T32" fmla="*/ 140 w 1998"/>
              <a:gd name="T33" fmla="*/ 275 h 642"/>
              <a:gd name="T34" fmla="*/ 112 w 1998"/>
              <a:gd name="T35" fmla="*/ 212 h 642"/>
              <a:gd name="T36" fmla="*/ 90 w 1998"/>
              <a:gd name="T37" fmla="*/ 261 h 642"/>
              <a:gd name="T38" fmla="*/ 64 w 1998"/>
              <a:gd name="T39" fmla="*/ 388 h 642"/>
              <a:gd name="T40" fmla="*/ 37 w 1998"/>
              <a:gd name="T41" fmla="*/ 258 h 642"/>
              <a:gd name="T42" fmla="*/ 14 w 1998"/>
              <a:gd name="T43" fmla="*/ 259 h 642"/>
              <a:gd name="T44" fmla="*/ 1998 w 1998"/>
              <a:gd name="T45" fmla="*/ 641 h 642"/>
              <a:gd name="T46" fmla="*/ 1976 w 1998"/>
              <a:gd name="T47" fmla="*/ 211 h 642"/>
              <a:gd name="T48" fmla="*/ 1952 w 1998"/>
              <a:gd name="T49" fmla="*/ 154 h 642"/>
              <a:gd name="T50" fmla="*/ 1923 w 1998"/>
              <a:gd name="T51" fmla="*/ 211 h 642"/>
              <a:gd name="T52" fmla="*/ 1914 w 1998"/>
              <a:gd name="T53" fmla="*/ 134 h 642"/>
              <a:gd name="T54" fmla="*/ 1901 w 1998"/>
              <a:gd name="T55" fmla="*/ 88 h 642"/>
              <a:gd name="T56" fmla="*/ 1890 w 1998"/>
              <a:gd name="T57" fmla="*/ 135 h 642"/>
              <a:gd name="T58" fmla="*/ 1868 w 1998"/>
              <a:gd name="T59" fmla="*/ 150 h 642"/>
              <a:gd name="T60" fmla="*/ 1844 w 1998"/>
              <a:gd name="T61" fmla="*/ 112 h 642"/>
              <a:gd name="T62" fmla="*/ 1815 w 1998"/>
              <a:gd name="T63" fmla="*/ 68 h 642"/>
              <a:gd name="T64" fmla="*/ 1759 w 1998"/>
              <a:gd name="T65" fmla="*/ 232 h 642"/>
              <a:gd name="T66" fmla="*/ 1730 w 1998"/>
              <a:gd name="T67" fmla="*/ 240 h 642"/>
              <a:gd name="T68" fmla="*/ 1708 w 1998"/>
              <a:gd name="T69" fmla="*/ 188 h 642"/>
              <a:gd name="T70" fmla="*/ 1676 w 1998"/>
              <a:gd name="T71" fmla="*/ 240 h 642"/>
              <a:gd name="T72" fmla="*/ 1649 w 1998"/>
              <a:gd name="T73" fmla="*/ 249 h 642"/>
              <a:gd name="T74" fmla="*/ 1638 w 1998"/>
              <a:gd name="T75" fmla="*/ 216 h 642"/>
              <a:gd name="T76" fmla="*/ 1622 w 1998"/>
              <a:gd name="T77" fmla="*/ 191 h 642"/>
              <a:gd name="T78" fmla="*/ 1608 w 1998"/>
              <a:gd name="T79" fmla="*/ 216 h 642"/>
              <a:gd name="T80" fmla="*/ 1606 w 1998"/>
              <a:gd name="T81" fmla="*/ 248 h 642"/>
              <a:gd name="T82" fmla="*/ 1584 w 1998"/>
              <a:gd name="T83" fmla="*/ 266 h 642"/>
              <a:gd name="T84" fmla="*/ 1560 w 1998"/>
              <a:gd name="T85" fmla="*/ 249 h 642"/>
              <a:gd name="T86" fmla="*/ 1476 w 1998"/>
              <a:gd name="T87" fmla="*/ 93 h 642"/>
              <a:gd name="T88" fmla="*/ 1353 w 1998"/>
              <a:gd name="T89" fmla="*/ 80 h 642"/>
              <a:gd name="T90" fmla="*/ 1336 w 1998"/>
              <a:gd name="T91" fmla="*/ 45 h 642"/>
              <a:gd name="T92" fmla="*/ 1305 w 1998"/>
              <a:gd name="T93" fmla="*/ 3 h 642"/>
              <a:gd name="T94" fmla="*/ 1282 w 1998"/>
              <a:gd name="T95" fmla="*/ 45 h 642"/>
              <a:gd name="T96" fmla="*/ 1282 w 1998"/>
              <a:gd name="T97" fmla="*/ 79 h 642"/>
              <a:gd name="T98" fmla="*/ 1251 w 1998"/>
              <a:gd name="T99" fmla="*/ 44 h 642"/>
              <a:gd name="T100" fmla="*/ 1220 w 1998"/>
              <a:gd name="T101" fmla="*/ 134 h 642"/>
              <a:gd name="T102" fmla="*/ 1173 w 1998"/>
              <a:gd name="T103" fmla="*/ 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98" h="642">
                <a:moveTo>
                  <a:pt x="1173" y="0"/>
                </a:moveTo>
                <a:cubicBezTo>
                  <a:pt x="1165" y="0"/>
                  <a:pt x="1165" y="0"/>
                  <a:pt x="1165" y="0"/>
                </a:cubicBezTo>
                <a:cubicBezTo>
                  <a:pt x="1165" y="53"/>
                  <a:pt x="1165" y="53"/>
                  <a:pt x="1165" y="53"/>
                </a:cubicBezTo>
                <a:cubicBezTo>
                  <a:pt x="1128" y="86"/>
                  <a:pt x="1128" y="86"/>
                  <a:pt x="1128" y="86"/>
                </a:cubicBezTo>
                <a:cubicBezTo>
                  <a:pt x="1111" y="86"/>
                  <a:pt x="1111" y="86"/>
                  <a:pt x="1111" y="86"/>
                </a:cubicBezTo>
                <a:cubicBezTo>
                  <a:pt x="1111" y="27"/>
                  <a:pt x="1111" y="27"/>
                  <a:pt x="1111" y="27"/>
                </a:cubicBezTo>
                <a:cubicBezTo>
                  <a:pt x="1103" y="27"/>
                  <a:pt x="1103" y="27"/>
                  <a:pt x="1103" y="27"/>
                </a:cubicBezTo>
                <a:cubicBezTo>
                  <a:pt x="1103" y="88"/>
                  <a:pt x="1103" y="88"/>
                  <a:pt x="1103" y="88"/>
                </a:cubicBezTo>
                <a:cubicBezTo>
                  <a:pt x="1060" y="134"/>
                  <a:pt x="1060" y="134"/>
                  <a:pt x="1060" y="134"/>
                </a:cubicBezTo>
                <a:cubicBezTo>
                  <a:pt x="1060" y="189"/>
                  <a:pt x="1060" y="189"/>
                  <a:pt x="1060" y="189"/>
                </a:cubicBezTo>
                <a:cubicBezTo>
                  <a:pt x="1051" y="189"/>
                  <a:pt x="1051" y="189"/>
                  <a:pt x="1051" y="189"/>
                </a:cubicBezTo>
                <a:cubicBezTo>
                  <a:pt x="1051" y="218"/>
                  <a:pt x="1051" y="218"/>
                  <a:pt x="1051" y="218"/>
                </a:cubicBezTo>
                <a:cubicBezTo>
                  <a:pt x="1036" y="218"/>
                  <a:pt x="1036" y="218"/>
                  <a:pt x="1036" y="218"/>
                </a:cubicBezTo>
                <a:cubicBezTo>
                  <a:pt x="1036" y="299"/>
                  <a:pt x="1036" y="299"/>
                  <a:pt x="1036" y="299"/>
                </a:cubicBezTo>
                <a:cubicBezTo>
                  <a:pt x="1020" y="299"/>
                  <a:pt x="1020" y="299"/>
                  <a:pt x="1020" y="299"/>
                </a:cubicBezTo>
                <a:cubicBezTo>
                  <a:pt x="1020" y="217"/>
                  <a:pt x="1020" y="217"/>
                  <a:pt x="1020" y="217"/>
                </a:cubicBezTo>
                <a:cubicBezTo>
                  <a:pt x="967" y="217"/>
                  <a:pt x="967" y="217"/>
                  <a:pt x="967" y="217"/>
                </a:cubicBezTo>
                <a:cubicBezTo>
                  <a:pt x="967" y="75"/>
                  <a:pt x="967" y="75"/>
                  <a:pt x="967" y="75"/>
                </a:cubicBezTo>
                <a:cubicBezTo>
                  <a:pt x="808" y="75"/>
                  <a:pt x="808" y="75"/>
                  <a:pt x="808" y="75"/>
                </a:cubicBezTo>
                <a:cubicBezTo>
                  <a:pt x="808" y="222"/>
                  <a:pt x="808" y="222"/>
                  <a:pt x="808" y="222"/>
                </a:cubicBezTo>
                <a:cubicBezTo>
                  <a:pt x="770" y="222"/>
                  <a:pt x="770" y="222"/>
                  <a:pt x="770" y="222"/>
                </a:cubicBezTo>
                <a:cubicBezTo>
                  <a:pt x="770" y="177"/>
                  <a:pt x="770" y="177"/>
                  <a:pt x="770" y="177"/>
                </a:cubicBezTo>
                <a:cubicBezTo>
                  <a:pt x="729" y="177"/>
                  <a:pt x="729" y="177"/>
                  <a:pt x="729" y="177"/>
                </a:cubicBezTo>
                <a:cubicBezTo>
                  <a:pt x="729" y="134"/>
                  <a:pt x="729" y="134"/>
                  <a:pt x="729" y="134"/>
                </a:cubicBezTo>
                <a:cubicBezTo>
                  <a:pt x="633" y="134"/>
                  <a:pt x="633" y="134"/>
                  <a:pt x="633" y="134"/>
                </a:cubicBezTo>
                <a:cubicBezTo>
                  <a:pt x="633" y="272"/>
                  <a:pt x="633" y="272"/>
                  <a:pt x="633" y="272"/>
                </a:cubicBezTo>
                <a:cubicBezTo>
                  <a:pt x="589" y="272"/>
                  <a:pt x="589" y="272"/>
                  <a:pt x="589" y="272"/>
                </a:cubicBezTo>
                <a:cubicBezTo>
                  <a:pt x="589" y="134"/>
                  <a:pt x="589" y="134"/>
                  <a:pt x="589" y="134"/>
                </a:cubicBezTo>
                <a:cubicBezTo>
                  <a:pt x="572" y="134"/>
                  <a:pt x="572" y="134"/>
                  <a:pt x="572" y="134"/>
                </a:cubicBezTo>
                <a:cubicBezTo>
                  <a:pt x="572" y="92"/>
                  <a:pt x="572" y="92"/>
                  <a:pt x="572" y="92"/>
                </a:cubicBezTo>
                <a:cubicBezTo>
                  <a:pt x="556" y="71"/>
                  <a:pt x="556" y="71"/>
                  <a:pt x="556" y="71"/>
                </a:cubicBezTo>
                <a:cubicBezTo>
                  <a:pt x="556" y="40"/>
                  <a:pt x="556" y="40"/>
                  <a:pt x="556" y="40"/>
                </a:cubicBezTo>
                <a:cubicBezTo>
                  <a:pt x="546" y="40"/>
                  <a:pt x="546" y="40"/>
                  <a:pt x="546" y="40"/>
                </a:cubicBezTo>
                <a:cubicBezTo>
                  <a:pt x="546" y="69"/>
                  <a:pt x="546" y="69"/>
                  <a:pt x="546" y="69"/>
                </a:cubicBezTo>
                <a:cubicBezTo>
                  <a:pt x="518" y="91"/>
                  <a:pt x="518" y="91"/>
                  <a:pt x="518" y="91"/>
                </a:cubicBezTo>
                <a:cubicBezTo>
                  <a:pt x="518" y="133"/>
                  <a:pt x="518" y="133"/>
                  <a:pt x="518" y="133"/>
                </a:cubicBezTo>
                <a:cubicBezTo>
                  <a:pt x="503" y="133"/>
                  <a:pt x="503" y="133"/>
                  <a:pt x="503" y="133"/>
                </a:cubicBezTo>
                <a:cubicBezTo>
                  <a:pt x="503" y="274"/>
                  <a:pt x="503" y="274"/>
                  <a:pt x="503" y="274"/>
                </a:cubicBezTo>
                <a:cubicBezTo>
                  <a:pt x="479" y="259"/>
                  <a:pt x="479" y="259"/>
                  <a:pt x="479" y="259"/>
                </a:cubicBezTo>
                <a:cubicBezTo>
                  <a:pt x="479" y="204"/>
                  <a:pt x="479" y="204"/>
                  <a:pt x="479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0" y="264"/>
                  <a:pt x="470" y="264"/>
                  <a:pt x="470" y="264"/>
                </a:cubicBezTo>
                <a:cubicBezTo>
                  <a:pt x="462" y="264"/>
                  <a:pt x="462" y="264"/>
                  <a:pt x="462" y="264"/>
                </a:cubicBezTo>
                <a:cubicBezTo>
                  <a:pt x="462" y="134"/>
                  <a:pt x="462" y="134"/>
                  <a:pt x="462" y="134"/>
                </a:cubicBezTo>
                <a:cubicBezTo>
                  <a:pt x="424" y="103"/>
                  <a:pt x="424" y="103"/>
                  <a:pt x="424" y="103"/>
                </a:cubicBezTo>
                <a:cubicBezTo>
                  <a:pt x="424" y="27"/>
                  <a:pt x="424" y="27"/>
                  <a:pt x="424" y="27"/>
                </a:cubicBezTo>
                <a:cubicBezTo>
                  <a:pt x="408" y="27"/>
                  <a:pt x="408" y="27"/>
                  <a:pt x="408" y="27"/>
                </a:cubicBezTo>
                <a:cubicBezTo>
                  <a:pt x="408" y="104"/>
                  <a:pt x="408" y="104"/>
                  <a:pt x="408" y="104"/>
                </a:cubicBezTo>
                <a:cubicBezTo>
                  <a:pt x="369" y="135"/>
                  <a:pt x="369" y="135"/>
                  <a:pt x="369" y="135"/>
                </a:cubicBezTo>
                <a:cubicBezTo>
                  <a:pt x="369" y="277"/>
                  <a:pt x="369" y="277"/>
                  <a:pt x="369" y="277"/>
                </a:cubicBezTo>
                <a:cubicBezTo>
                  <a:pt x="352" y="303"/>
                  <a:pt x="352" y="303"/>
                  <a:pt x="352" y="303"/>
                </a:cubicBezTo>
                <a:cubicBezTo>
                  <a:pt x="336" y="303"/>
                  <a:pt x="336" y="303"/>
                  <a:pt x="336" y="303"/>
                </a:cubicBezTo>
                <a:cubicBezTo>
                  <a:pt x="336" y="272"/>
                  <a:pt x="336" y="272"/>
                  <a:pt x="336" y="272"/>
                </a:cubicBezTo>
                <a:cubicBezTo>
                  <a:pt x="282" y="272"/>
                  <a:pt x="282" y="272"/>
                  <a:pt x="282" y="272"/>
                </a:cubicBezTo>
                <a:cubicBezTo>
                  <a:pt x="282" y="301"/>
                  <a:pt x="282" y="301"/>
                  <a:pt x="282" y="301"/>
                </a:cubicBezTo>
                <a:cubicBezTo>
                  <a:pt x="251" y="301"/>
                  <a:pt x="251" y="301"/>
                  <a:pt x="251" y="301"/>
                </a:cubicBezTo>
                <a:cubicBezTo>
                  <a:pt x="251" y="389"/>
                  <a:pt x="251" y="389"/>
                  <a:pt x="251" y="389"/>
                </a:cubicBezTo>
                <a:cubicBezTo>
                  <a:pt x="231" y="389"/>
                  <a:pt x="231" y="389"/>
                  <a:pt x="231" y="389"/>
                </a:cubicBezTo>
                <a:cubicBezTo>
                  <a:pt x="231" y="128"/>
                  <a:pt x="231" y="128"/>
                  <a:pt x="231" y="128"/>
                </a:cubicBezTo>
                <a:cubicBezTo>
                  <a:pt x="191" y="128"/>
                  <a:pt x="191" y="128"/>
                  <a:pt x="191" y="128"/>
                </a:cubicBezTo>
                <a:cubicBezTo>
                  <a:pt x="191" y="437"/>
                  <a:pt x="191" y="437"/>
                  <a:pt x="191" y="437"/>
                </a:cubicBezTo>
                <a:cubicBezTo>
                  <a:pt x="184" y="437"/>
                  <a:pt x="184" y="437"/>
                  <a:pt x="184" y="437"/>
                </a:cubicBezTo>
                <a:cubicBezTo>
                  <a:pt x="184" y="327"/>
                  <a:pt x="184" y="327"/>
                  <a:pt x="184" y="327"/>
                </a:cubicBezTo>
                <a:cubicBezTo>
                  <a:pt x="152" y="327"/>
                  <a:pt x="152" y="327"/>
                  <a:pt x="152" y="327"/>
                </a:cubicBezTo>
                <a:cubicBezTo>
                  <a:pt x="152" y="299"/>
                  <a:pt x="152" y="299"/>
                  <a:pt x="152" y="299"/>
                </a:cubicBezTo>
                <a:cubicBezTo>
                  <a:pt x="140" y="299"/>
                  <a:pt x="140" y="299"/>
                  <a:pt x="140" y="299"/>
                </a:cubicBezTo>
                <a:cubicBezTo>
                  <a:pt x="140" y="292"/>
                  <a:pt x="140" y="292"/>
                  <a:pt x="140" y="292"/>
                </a:cubicBezTo>
                <a:cubicBezTo>
                  <a:pt x="140" y="275"/>
                  <a:pt x="140" y="275"/>
                  <a:pt x="140" y="275"/>
                </a:cubicBezTo>
                <a:cubicBezTo>
                  <a:pt x="130" y="261"/>
                  <a:pt x="130" y="261"/>
                  <a:pt x="130" y="261"/>
                </a:cubicBezTo>
                <a:cubicBezTo>
                  <a:pt x="115" y="261"/>
                  <a:pt x="115" y="261"/>
                  <a:pt x="115" y="261"/>
                </a:cubicBezTo>
                <a:cubicBezTo>
                  <a:pt x="115" y="215"/>
                  <a:pt x="115" y="215"/>
                  <a:pt x="115" y="215"/>
                </a:cubicBezTo>
                <a:cubicBezTo>
                  <a:pt x="115" y="214"/>
                  <a:pt x="114" y="212"/>
                  <a:pt x="112" y="212"/>
                </a:cubicBezTo>
                <a:cubicBezTo>
                  <a:pt x="108" y="212"/>
                  <a:pt x="108" y="212"/>
                  <a:pt x="108" y="212"/>
                </a:cubicBezTo>
                <a:cubicBezTo>
                  <a:pt x="106" y="212"/>
                  <a:pt x="105" y="214"/>
                  <a:pt x="105" y="215"/>
                </a:cubicBezTo>
                <a:cubicBezTo>
                  <a:pt x="105" y="261"/>
                  <a:pt x="105" y="261"/>
                  <a:pt x="105" y="261"/>
                </a:cubicBezTo>
                <a:cubicBezTo>
                  <a:pt x="90" y="261"/>
                  <a:pt x="90" y="261"/>
                  <a:pt x="90" y="261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92"/>
                  <a:pt x="80" y="292"/>
                  <a:pt x="80" y="292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64" y="388"/>
                  <a:pt x="64" y="388"/>
                  <a:pt x="64" y="388"/>
                </a:cubicBezTo>
                <a:cubicBezTo>
                  <a:pt x="64" y="302"/>
                  <a:pt x="64" y="302"/>
                  <a:pt x="64" y="302"/>
                </a:cubicBezTo>
                <a:cubicBezTo>
                  <a:pt x="46" y="302"/>
                  <a:pt x="46" y="302"/>
                  <a:pt x="46" y="302"/>
                </a:cubicBezTo>
                <a:cubicBezTo>
                  <a:pt x="46" y="258"/>
                  <a:pt x="46" y="258"/>
                  <a:pt x="46" y="258"/>
                </a:cubicBezTo>
                <a:cubicBezTo>
                  <a:pt x="37" y="258"/>
                  <a:pt x="37" y="258"/>
                  <a:pt x="37" y="258"/>
                </a:cubicBezTo>
                <a:cubicBezTo>
                  <a:pt x="37" y="227"/>
                  <a:pt x="37" y="227"/>
                  <a:pt x="37" y="227"/>
                </a:cubicBezTo>
                <a:cubicBezTo>
                  <a:pt x="25" y="227"/>
                  <a:pt x="25" y="227"/>
                  <a:pt x="25" y="227"/>
                </a:cubicBezTo>
                <a:cubicBezTo>
                  <a:pt x="25" y="259"/>
                  <a:pt x="25" y="259"/>
                  <a:pt x="25" y="259"/>
                </a:cubicBezTo>
                <a:cubicBezTo>
                  <a:pt x="14" y="259"/>
                  <a:pt x="14" y="259"/>
                  <a:pt x="14" y="259"/>
                </a:cubicBezTo>
                <a:cubicBezTo>
                  <a:pt x="14" y="298"/>
                  <a:pt x="14" y="298"/>
                  <a:pt x="14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642"/>
                  <a:pt x="0" y="642"/>
                  <a:pt x="0" y="642"/>
                </a:cubicBezTo>
                <a:cubicBezTo>
                  <a:pt x="1998" y="641"/>
                  <a:pt x="1998" y="641"/>
                  <a:pt x="1998" y="641"/>
                </a:cubicBezTo>
                <a:cubicBezTo>
                  <a:pt x="1998" y="124"/>
                  <a:pt x="1998" y="124"/>
                  <a:pt x="1998" y="124"/>
                </a:cubicBezTo>
                <a:cubicBezTo>
                  <a:pt x="1998" y="117"/>
                  <a:pt x="1993" y="112"/>
                  <a:pt x="1987" y="112"/>
                </a:cubicBezTo>
                <a:cubicBezTo>
                  <a:pt x="1981" y="112"/>
                  <a:pt x="1976" y="117"/>
                  <a:pt x="1976" y="124"/>
                </a:cubicBezTo>
                <a:cubicBezTo>
                  <a:pt x="1976" y="211"/>
                  <a:pt x="1976" y="211"/>
                  <a:pt x="1976" y="211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58"/>
                  <a:pt x="1955" y="158"/>
                  <a:pt x="1955" y="158"/>
                </a:cubicBezTo>
                <a:cubicBezTo>
                  <a:pt x="1955" y="156"/>
                  <a:pt x="1954" y="154"/>
                  <a:pt x="1952" y="154"/>
                </a:cubicBezTo>
                <a:cubicBezTo>
                  <a:pt x="1943" y="154"/>
                  <a:pt x="1943" y="154"/>
                  <a:pt x="1943" y="154"/>
                </a:cubicBezTo>
                <a:cubicBezTo>
                  <a:pt x="1941" y="154"/>
                  <a:pt x="1940" y="156"/>
                  <a:pt x="1940" y="158"/>
                </a:cubicBezTo>
                <a:cubicBezTo>
                  <a:pt x="1940" y="193"/>
                  <a:pt x="1940" y="193"/>
                  <a:pt x="1940" y="193"/>
                </a:cubicBezTo>
                <a:cubicBezTo>
                  <a:pt x="1923" y="211"/>
                  <a:pt x="1923" y="211"/>
                  <a:pt x="1923" y="211"/>
                </a:cubicBezTo>
                <a:cubicBezTo>
                  <a:pt x="1923" y="143"/>
                  <a:pt x="1923" y="143"/>
                  <a:pt x="1923" y="143"/>
                </a:cubicBezTo>
                <a:cubicBezTo>
                  <a:pt x="1923" y="143"/>
                  <a:pt x="1922" y="142"/>
                  <a:pt x="1922" y="141"/>
                </a:cubicBezTo>
                <a:cubicBezTo>
                  <a:pt x="1916" y="135"/>
                  <a:pt x="1916" y="135"/>
                  <a:pt x="1916" y="135"/>
                </a:cubicBezTo>
                <a:cubicBezTo>
                  <a:pt x="1916" y="135"/>
                  <a:pt x="1915" y="134"/>
                  <a:pt x="1914" y="134"/>
                </a:cubicBezTo>
                <a:cubicBezTo>
                  <a:pt x="1906" y="134"/>
                  <a:pt x="1906" y="134"/>
                  <a:pt x="1906" y="134"/>
                </a:cubicBezTo>
                <a:cubicBezTo>
                  <a:pt x="1906" y="90"/>
                  <a:pt x="1906" y="90"/>
                  <a:pt x="1906" y="90"/>
                </a:cubicBezTo>
                <a:cubicBezTo>
                  <a:pt x="1906" y="89"/>
                  <a:pt x="1905" y="88"/>
                  <a:pt x="1905" y="88"/>
                </a:cubicBezTo>
                <a:cubicBezTo>
                  <a:pt x="1901" y="88"/>
                  <a:pt x="1901" y="88"/>
                  <a:pt x="1901" y="88"/>
                </a:cubicBezTo>
                <a:cubicBezTo>
                  <a:pt x="1900" y="88"/>
                  <a:pt x="1899" y="89"/>
                  <a:pt x="1899" y="90"/>
                </a:cubicBezTo>
                <a:cubicBezTo>
                  <a:pt x="1899" y="134"/>
                  <a:pt x="1899" y="134"/>
                  <a:pt x="1899" y="134"/>
                </a:cubicBezTo>
                <a:cubicBezTo>
                  <a:pt x="1892" y="134"/>
                  <a:pt x="1892" y="134"/>
                  <a:pt x="1892" y="134"/>
                </a:cubicBezTo>
                <a:cubicBezTo>
                  <a:pt x="1891" y="134"/>
                  <a:pt x="1890" y="135"/>
                  <a:pt x="1890" y="135"/>
                </a:cubicBezTo>
                <a:cubicBezTo>
                  <a:pt x="1885" y="141"/>
                  <a:pt x="1885" y="141"/>
                  <a:pt x="1885" y="141"/>
                </a:cubicBezTo>
                <a:cubicBezTo>
                  <a:pt x="1884" y="142"/>
                  <a:pt x="1884" y="143"/>
                  <a:pt x="1884" y="144"/>
                </a:cubicBezTo>
                <a:cubicBezTo>
                  <a:pt x="1884" y="179"/>
                  <a:pt x="1884" y="179"/>
                  <a:pt x="1884" y="179"/>
                </a:cubicBezTo>
                <a:cubicBezTo>
                  <a:pt x="1868" y="150"/>
                  <a:pt x="1868" y="150"/>
                  <a:pt x="1868" y="150"/>
                </a:cubicBezTo>
                <a:cubicBezTo>
                  <a:pt x="1868" y="148"/>
                  <a:pt x="1866" y="148"/>
                  <a:pt x="1865" y="148"/>
                </a:cubicBezTo>
                <a:cubicBezTo>
                  <a:pt x="1858" y="148"/>
                  <a:pt x="1858" y="148"/>
                  <a:pt x="1858" y="148"/>
                </a:cubicBezTo>
                <a:cubicBezTo>
                  <a:pt x="1858" y="112"/>
                  <a:pt x="1858" y="112"/>
                  <a:pt x="1858" y="112"/>
                </a:cubicBezTo>
                <a:cubicBezTo>
                  <a:pt x="1844" y="112"/>
                  <a:pt x="1844" y="112"/>
                  <a:pt x="1844" y="112"/>
                </a:cubicBezTo>
                <a:cubicBezTo>
                  <a:pt x="1844" y="141"/>
                  <a:pt x="1844" y="141"/>
                  <a:pt x="1844" y="141"/>
                </a:cubicBezTo>
                <a:cubicBezTo>
                  <a:pt x="1823" y="141"/>
                  <a:pt x="1823" y="141"/>
                  <a:pt x="1823" y="141"/>
                </a:cubicBezTo>
                <a:cubicBezTo>
                  <a:pt x="1823" y="68"/>
                  <a:pt x="1823" y="68"/>
                  <a:pt x="1823" y="68"/>
                </a:cubicBezTo>
                <a:cubicBezTo>
                  <a:pt x="1815" y="68"/>
                  <a:pt x="1815" y="68"/>
                  <a:pt x="1815" y="68"/>
                </a:cubicBezTo>
                <a:cubicBezTo>
                  <a:pt x="1815" y="141"/>
                  <a:pt x="1815" y="141"/>
                  <a:pt x="1815" y="141"/>
                </a:cubicBezTo>
                <a:cubicBezTo>
                  <a:pt x="1776" y="141"/>
                  <a:pt x="1776" y="141"/>
                  <a:pt x="1776" y="141"/>
                </a:cubicBezTo>
                <a:cubicBezTo>
                  <a:pt x="1759" y="163"/>
                  <a:pt x="1759" y="163"/>
                  <a:pt x="1759" y="163"/>
                </a:cubicBezTo>
                <a:cubicBezTo>
                  <a:pt x="1759" y="232"/>
                  <a:pt x="1759" y="232"/>
                  <a:pt x="1759" y="232"/>
                </a:cubicBezTo>
                <a:cubicBezTo>
                  <a:pt x="1747" y="232"/>
                  <a:pt x="1747" y="232"/>
                  <a:pt x="1747" y="232"/>
                </a:cubicBezTo>
                <a:cubicBezTo>
                  <a:pt x="1747" y="199"/>
                  <a:pt x="1747" y="199"/>
                  <a:pt x="1747" y="199"/>
                </a:cubicBezTo>
                <a:cubicBezTo>
                  <a:pt x="1730" y="199"/>
                  <a:pt x="1730" y="199"/>
                  <a:pt x="1730" y="199"/>
                </a:cubicBezTo>
                <a:cubicBezTo>
                  <a:pt x="1730" y="240"/>
                  <a:pt x="1730" y="240"/>
                  <a:pt x="1730" y="240"/>
                </a:cubicBezTo>
                <a:cubicBezTo>
                  <a:pt x="1722" y="240"/>
                  <a:pt x="1722" y="240"/>
                  <a:pt x="1722" y="240"/>
                </a:cubicBezTo>
                <a:cubicBezTo>
                  <a:pt x="1714" y="225"/>
                  <a:pt x="1714" y="225"/>
                  <a:pt x="1714" y="225"/>
                </a:cubicBezTo>
                <a:cubicBezTo>
                  <a:pt x="1708" y="225"/>
                  <a:pt x="1708" y="225"/>
                  <a:pt x="1708" y="225"/>
                </a:cubicBezTo>
                <a:cubicBezTo>
                  <a:pt x="1708" y="188"/>
                  <a:pt x="1708" y="188"/>
                  <a:pt x="1708" y="188"/>
                </a:cubicBezTo>
                <a:cubicBezTo>
                  <a:pt x="1699" y="188"/>
                  <a:pt x="1699" y="188"/>
                  <a:pt x="1699" y="188"/>
                </a:cubicBezTo>
                <a:cubicBezTo>
                  <a:pt x="1699" y="225"/>
                  <a:pt x="1699" y="225"/>
                  <a:pt x="1699" y="225"/>
                </a:cubicBezTo>
                <a:cubicBezTo>
                  <a:pt x="1693" y="225"/>
                  <a:pt x="1693" y="225"/>
                  <a:pt x="1693" y="225"/>
                </a:cubicBezTo>
                <a:cubicBezTo>
                  <a:pt x="1676" y="240"/>
                  <a:pt x="1676" y="240"/>
                  <a:pt x="1676" y="240"/>
                </a:cubicBezTo>
                <a:cubicBezTo>
                  <a:pt x="1676" y="292"/>
                  <a:pt x="1676" y="292"/>
                  <a:pt x="1676" y="292"/>
                </a:cubicBezTo>
                <a:cubicBezTo>
                  <a:pt x="1676" y="414"/>
                  <a:pt x="1676" y="414"/>
                  <a:pt x="1676" y="414"/>
                </a:cubicBezTo>
                <a:cubicBezTo>
                  <a:pt x="1649" y="414"/>
                  <a:pt x="1649" y="414"/>
                  <a:pt x="1649" y="414"/>
                </a:cubicBezTo>
                <a:cubicBezTo>
                  <a:pt x="1649" y="249"/>
                  <a:pt x="1649" y="249"/>
                  <a:pt x="1649" y="249"/>
                </a:cubicBezTo>
                <a:cubicBezTo>
                  <a:pt x="1631" y="249"/>
                  <a:pt x="1631" y="249"/>
                  <a:pt x="1631" y="249"/>
                </a:cubicBezTo>
                <a:cubicBezTo>
                  <a:pt x="1631" y="224"/>
                  <a:pt x="1631" y="224"/>
                  <a:pt x="1631" y="224"/>
                </a:cubicBezTo>
                <a:cubicBezTo>
                  <a:pt x="1638" y="224"/>
                  <a:pt x="1638" y="224"/>
                  <a:pt x="1638" y="224"/>
                </a:cubicBezTo>
                <a:cubicBezTo>
                  <a:pt x="1638" y="216"/>
                  <a:pt x="1638" y="216"/>
                  <a:pt x="1638" y="216"/>
                </a:cubicBezTo>
                <a:cubicBezTo>
                  <a:pt x="1631" y="216"/>
                  <a:pt x="1631" y="216"/>
                  <a:pt x="1631" y="216"/>
                </a:cubicBezTo>
                <a:cubicBezTo>
                  <a:pt x="1631" y="208"/>
                  <a:pt x="1631" y="208"/>
                  <a:pt x="1631" y="208"/>
                </a:cubicBezTo>
                <a:cubicBezTo>
                  <a:pt x="1622" y="208"/>
                  <a:pt x="1622" y="208"/>
                  <a:pt x="1622" y="208"/>
                </a:cubicBezTo>
                <a:cubicBezTo>
                  <a:pt x="1622" y="191"/>
                  <a:pt x="1622" y="191"/>
                  <a:pt x="1622" y="191"/>
                </a:cubicBezTo>
                <a:cubicBezTo>
                  <a:pt x="1614" y="191"/>
                  <a:pt x="1614" y="191"/>
                  <a:pt x="1614" y="191"/>
                </a:cubicBezTo>
                <a:cubicBezTo>
                  <a:pt x="1614" y="208"/>
                  <a:pt x="1614" y="208"/>
                  <a:pt x="1614" y="208"/>
                </a:cubicBezTo>
                <a:cubicBezTo>
                  <a:pt x="1608" y="208"/>
                  <a:pt x="1608" y="208"/>
                  <a:pt x="1608" y="208"/>
                </a:cubicBezTo>
                <a:cubicBezTo>
                  <a:pt x="1608" y="216"/>
                  <a:pt x="1608" y="216"/>
                  <a:pt x="1608" y="216"/>
                </a:cubicBezTo>
                <a:cubicBezTo>
                  <a:pt x="1599" y="216"/>
                  <a:pt x="1599" y="216"/>
                  <a:pt x="1599" y="216"/>
                </a:cubicBezTo>
                <a:cubicBezTo>
                  <a:pt x="1599" y="224"/>
                  <a:pt x="1599" y="224"/>
                  <a:pt x="1599" y="224"/>
                </a:cubicBezTo>
                <a:cubicBezTo>
                  <a:pt x="1606" y="224"/>
                  <a:pt x="1606" y="224"/>
                  <a:pt x="1606" y="224"/>
                </a:cubicBezTo>
                <a:cubicBezTo>
                  <a:pt x="1606" y="248"/>
                  <a:pt x="1606" y="248"/>
                  <a:pt x="1606" y="248"/>
                </a:cubicBezTo>
                <a:cubicBezTo>
                  <a:pt x="1592" y="248"/>
                  <a:pt x="1592" y="248"/>
                  <a:pt x="1592" y="248"/>
                </a:cubicBezTo>
                <a:cubicBezTo>
                  <a:pt x="1592" y="341"/>
                  <a:pt x="1592" y="341"/>
                  <a:pt x="1592" y="341"/>
                </a:cubicBezTo>
                <a:cubicBezTo>
                  <a:pt x="1584" y="341"/>
                  <a:pt x="1584" y="341"/>
                  <a:pt x="1584" y="341"/>
                </a:cubicBezTo>
                <a:cubicBezTo>
                  <a:pt x="1584" y="266"/>
                  <a:pt x="1584" y="266"/>
                  <a:pt x="1584" y="266"/>
                </a:cubicBezTo>
                <a:cubicBezTo>
                  <a:pt x="1568" y="255"/>
                  <a:pt x="1568" y="255"/>
                  <a:pt x="1568" y="255"/>
                </a:cubicBezTo>
                <a:cubicBezTo>
                  <a:pt x="1568" y="226"/>
                  <a:pt x="1568" y="226"/>
                  <a:pt x="1568" y="226"/>
                </a:cubicBezTo>
                <a:cubicBezTo>
                  <a:pt x="1560" y="226"/>
                  <a:pt x="1560" y="226"/>
                  <a:pt x="1560" y="226"/>
                </a:cubicBezTo>
                <a:cubicBezTo>
                  <a:pt x="1560" y="249"/>
                  <a:pt x="1560" y="249"/>
                  <a:pt x="1560" y="249"/>
                </a:cubicBezTo>
                <a:cubicBezTo>
                  <a:pt x="1521" y="249"/>
                  <a:pt x="1521" y="249"/>
                  <a:pt x="1521" y="249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476" y="135"/>
                  <a:pt x="1476" y="135"/>
                  <a:pt x="1476" y="135"/>
                </a:cubicBezTo>
                <a:cubicBezTo>
                  <a:pt x="1476" y="93"/>
                  <a:pt x="1476" y="93"/>
                  <a:pt x="1476" y="93"/>
                </a:cubicBezTo>
                <a:cubicBezTo>
                  <a:pt x="1383" y="93"/>
                  <a:pt x="1383" y="93"/>
                  <a:pt x="1383" y="93"/>
                </a:cubicBezTo>
                <a:cubicBezTo>
                  <a:pt x="1383" y="133"/>
                  <a:pt x="1383" y="133"/>
                  <a:pt x="1383" y="133"/>
                </a:cubicBezTo>
                <a:cubicBezTo>
                  <a:pt x="1353" y="133"/>
                  <a:pt x="1353" y="133"/>
                  <a:pt x="1353" y="133"/>
                </a:cubicBezTo>
                <a:cubicBezTo>
                  <a:pt x="1353" y="80"/>
                  <a:pt x="1353" y="80"/>
                  <a:pt x="1353" y="80"/>
                </a:cubicBezTo>
                <a:cubicBezTo>
                  <a:pt x="1321" y="80"/>
                  <a:pt x="1321" y="80"/>
                  <a:pt x="1321" y="80"/>
                </a:cubicBezTo>
                <a:cubicBezTo>
                  <a:pt x="1321" y="52"/>
                  <a:pt x="1321" y="52"/>
                  <a:pt x="1321" y="52"/>
                </a:cubicBezTo>
                <a:cubicBezTo>
                  <a:pt x="1336" y="52"/>
                  <a:pt x="1336" y="52"/>
                  <a:pt x="1336" y="52"/>
                </a:cubicBezTo>
                <a:cubicBezTo>
                  <a:pt x="1336" y="45"/>
                  <a:pt x="1336" y="45"/>
                  <a:pt x="1336" y="45"/>
                </a:cubicBezTo>
                <a:cubicBezTo>
                  <a:pt x="1321" y="45"/>
                  <a:pt x="1321" y="45"/>
                  <a:pt x="1321" y="45"/>
                </a:cubicBezTo>
                <a:cubicBezTo>
                  <a:pt x="1321" y="20"/>
                  <a:pt x="1321" y="20"/>
                  <a:pt x="1321" y="20"/>
                </a:cubicBezTo>
                <a:cubicBezTo>
                  <a:pt x="1305" y="20"/>
                  <a:pt x="1305" y="20"/>
                  <a:pt x="1305" y="20"/>
                </a:cubicBezTo>
                <a:cubicBezTo>
                  <a:pt x="1305" y="3"/>
                  <a:pt x="1305" y="3"/>
                  <a:pt x="1305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8" y="20"/>
                  <a:pt x="1298" y="20"/>
                  <a:pt x="1298" y="20"/>
                </a:cubicBezTo>
                <a:cubicBezTo>
                  <a:pt x="1282" y="20"/>
                  <a:pt x="1282" y="20"/>
                  <a:pt x="1282" y="20"/>
                </a:cubicBezTo>
                <a:cubicBezTo>
                  <a:pt x="1282" y="45"/>
                  <a:pt x="1282" y="45"/>
                  <a:pt x="1282" y="45"/>
                </a:cubicBezTo>
                <a:cubicBezTo>
                  <a:pt x="1267" y="45"/>
                  <a:pt x="1267" y="45"/>
                  <a:pt x="1267" y="45"/>
                </a:cubicBezTo>
                <a:cubicBezTo>
                  <a:pt x="1267" y="53"/>
                  <a:pt x="1267" y="53"/>
                  <a:pt x="1267" y="53"/>
                </a:cubicBezTo>
                <a:cubicBezTo>
                  <a:pt x="1282" y="53"/>
                  <a:pt x="1282" y="53"/>
                  <a:pt x="1282" y="53"/>
                </a:cubicBezTo>
                <a:cubicBezTo>
                  <a:pt x="1282" y="79"/>
                  <a:pt x="1282" y="79"/>
                  <a:pt x="1282" y="79"/>
                </a:cubicBezTo>
                <a:cubicBezTo>
                  <a:pt x="1261" y="79"/>
                  <a:pt x="1261" y="79"/>
                  <a:pt x="1261" y="79"/>
                </a:cubicBezTo>
                <a:cubicBezTo>
                  <a:pt x="1261" y="68"/>
                  <a:pt x="1261" y="68"/>
                  <a:pt x="1261" y="68"/>
                </a:cubicBezTo>
                <a:cubicBezTo>
                  <a:pt x="1251" y="68"/>
                  <a:pt x="1251" y="68"/>
                  <a:pt x="1251" y="68"/>
                </a:cubicBezTo>
                <a:cubicBezTo>
                  <a:pt x="1251" y="44"/>
                  <a:pt x="1251" y="44"/>
                  <a:pt x="1251" y="44"/>
                </a:cubicBezTo>
                <a:cubicBezTo>
                  <a:pt x="1228" y="44"/>
                  <a:pt x="1228" y="44"/>
                  <a:pt x="1228" y="44"/>
                </a:cubicBezTo>
                <a:cubicBezTo>
                  <a:pt x="1228" y="76"/>
                  <a:pt x="1228" y="76"/>
                  <a:pt x="1228" y="76"/>
                </a:cubicBezTo>
                <a:cubicBezTo>
                  <a:pt x="1220" y="76"/>
                  <a:pt x="1220" y="76"/>
                  <a:pt x="1220" y="76"/>
                </a:cubicBezTo>
                <a:cubicBezTo>
                  <a:pt x="1220" y="134"/>
                  <a:pt x="1220" y="134"/>
                  <a:pt x="1220" y="134"/>
                </a:cubicBezTo>
                <a:cubicBezTo>
                  <a:pt x="1205" y="134"/>
                  <a:pt x="1205" y="134"/>
                  <a:pt x="1205" y="134"/>
                </a:cubicBezTo>
                <a:cubicBezTo>
                  <a:pt x="1205" y="89"/>
                  <a:pt x="1205" y="89"/>
                  <a:pt x="1205" y="89"/>
                </a:cubicBezTo>
                <a:cubicBezTo>
                  <a:pt x="1173" y="50"/>
                  <a:pt x="1173" y="50"/>
                  <a:pt x="1173" y="50"/>
                </a:cubicBezTo>
                <a:cubicBezTo>
                  <a:pt x="1173" y="0"/>
                  <a:pt x="1173" y="0"/>
                  <a:pt x="1173" y="0"/>
                </a:cubicBezTo>
              </a:path>
            </a:pathLst>
          </a:custGeom>
          <a:solidFill>
            <a:srgbClr val="002060">
              <a:alpha val="6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/>
            <a:endParaRPr sz="1350"/>
          </a:p>
        </p:txBody>
      </p:sp>
      <p:pic>
        <p:nvPicPr>
          <p:cNvPr id="11" name="Picture 2" descr="C:\Users\wangyanming\Desktop\未标题-1-08.png"/>
          <p:cNvPicPr>
            <a:picLocks noChangeAspect="1"/>
          </p:cNvPicPr>
          <p:nvPr/>
        </p:nvPicPr>
        <p:blipFill>
          <a:blip r:embed="rId1"/>
          <a:srcRect t="-87500" b="-87500"/>
          <a:stretch>
            <a:fillRect/>
          </a:stretch>
        </p:blipFill>
        <p:spPr>
          <a:xfrm>
            <a:off x="19050" y="857421"/>
            <a:ext cx="12192000" cy="551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" name="文本框 103"/>
          <p:cNvSpPr txBox="1"/>
          <p:nvPr>
            <p:custDataLst>
              <p:tags r:id="rId2"/>
            </p:custDataLst>
          </p:nvPr>
        </p:nvSpPr>
        <p:spPr>
          <a:xfrm>
            <a:off x="358775" y="1110615"/>
            <a:ext cx="67932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日程共享（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PC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）：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共享本人的日程给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他人：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79755" y="298450"/>
            <a:ext cx="10708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zh-CN" altLang="en-US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日程</a:t>
            </a:r>
            <a:endParaRPr lang="zh-CN" altLang="en-US" sz="2400" b="1" spc="300">
              <a:solidFill>
                <a:srgbClr val="008543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14425" y="2261870"/>
            <a:ext cx="10314305" cy="4307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9" name="íş1íḑè"/>
          <p:cNvSpPr/>
          <p:nvPr/>
        </p:nvSpPr>
        <p:spPr bwMode="auto">
          <a:xfrm>
            <a:off x="19050" y="4596765"/>
            <a:ext cx="12109450" cy="2261235"/>
          </a:xfrm>
          <a:custGeom>
            <a:avLst/>
            <a:gdLst>
              <a:gd name="T0" fmla="*/ 1128 w 1998"/>
              <a:gd name="T1" fmla="*/ 86 h 642"/>
              <a:gd name="T2" fmla="*/ 1103 w 1998"/>
              <a:gd name="T3" fmla="*/ 88 h 642"/>
              <a:gd name="T4" fmla="*/ 1051 w 1998"/>
              <a:gd name="T5" fmla="*/ 218 h 642"/>
              <a:gd name="T6" fmla="*/ 1020 w 1998"/>
              <a:gd name="T7" fmla="*/ 217 h 642"/>
              <a:gd name="T8" fmla="*/ 808 w 1998"/>
              <a:gd name="T9" fmla="*/ 222 h 642"/>
              <a:gd name="T10" fmla="*/ 729 w 1998"/>
              <a:gd name="T11" fmla="*/ 134 h 642"/>
              <a:gd name="T12" fmla="*/ 589 w 1998"/>
              <a:gd name="T13" fmla="*/ 134 h 642"/>
              <a:gd name="T14" fmla="*/ 556 w 1998"/>
              <a:gd name="T15" fmla="*/ 40 h 642"/>
              <a:gd name="T16" fmla="*/ 518 w 1998"/>
              <a:gd name="T17" fmla="*/ 133 h 642"/>
              <a:gd name="T18" fmla="*/ 479 w 1998"/>
              <a:gd name="T19" fmla="*/ 204 h 642"/>
              <a:gd name="T20" fmla="*/ 462 w 1998"/>
              <a:gd name="T21" fmla="*/ 134 h 642"/>
              <a:gd name="T22" fmla="*/ 408 w 1998"/>
              <a:gd name="T23" fmla="*/ 104 h 642"/>
              <a:gd name="T24" fmla="*/ 336 w 1998"/>
              <a:gd name="T25" fmla="*/ 303 h 642"/>
              <a:gd name="T26" fmla="*/ 251 w 1998"/>
              <a:gd name="T27" fmla="*/ 301 h 642"/>
              <a:gd name="T28" fmla="*/ 191 w 1998"/>
              <a:gd name="T29" fmla="*/ 128 h 642"/>
              <a:gd name="T30" fmla="*/ 152 w 1998"/>
              <a:gd name="T31" fmla="*/ 327 h 642"/>
              <a:gd name="T32" fmla="*/ 140 w 1998"/>
              <a:gd name="T33" fmla="*/ 275 h 642"/>
              <a:gd name="T34" fmla="*/ 112 w 1998"/>
              <a:gd name="T35" fmla="*/ 212 h 642"/>
              <a:gd name="T36" fmla="*/ 90 w 1998"/>
              <a:gd name="T37" fmla="*/ 261 h 642"/>
              <a:gd name="T38" fmla="*/ 64 w 1998"/>
              <a:gd name="T39" fmla="*/ 388 h 642"/>
              <a:gd name="T40" fmla="*/ 37 w 1998"/>
              <a:gd name="T41" fmla="*/ 258 h 642"/>
              <a:gd name="T42" fmla="*/ 14 w 1998"/>
              <a:gd name="T43" fmla="*/ 259 h 642"/>
              <a:gd name="T44" fmla="*/ 1998 w 1998"/>
              <a:gd name="T45" fmla="*/ 641 h 642"/>
              <a:gd name="T46" fmla="*/ 1976 w 1998"/>
              <a:gd name="T47" fmla="*/ 211 h 642"/>
              <a:gd name="T48" fmla="*/ 1952 w 1998"/>
              <a:gd name="T49" fmla="*/ 154 h 642"/>
              <a:gd name="T50" fmla="*/ 1923 w 1998"/>
              <a:gd name="T51" fmla="*/ 211 h 642"/>
              <a:gd name="T52" fmla="*/ 1914 w 1998"/>
              <a:gd name="T53" fmla="*/ 134 h 642"/>
              <a:gd name="T54" fmla="*/ 1901 w 1998"/>
              <a:gd name="T55" fmla="*/ 88 h 642"/>
              <a:gd name="T56" fmla="*/ 1890 w 1998"/>
              <a:gd name="T57" fmla="*/ 135 h 642"/>
              <a:gd name="T58" fmla="*/ 1868 w 1998"/>
              <a:gd name="T59" fmla="*/ 150 h 642"/>
              <a:gd name="T60" fmla="*/ 1844 w 1998"/>
              <a:gd name="T61" fmla="*/ 112 h 642"/>
              <a:gd name="T62" fmla="*/ 1815 w 1998"/>
              <a:gd name="T63" fmla="*/ 68 h 642"/>
              <a:gd name="T64" fmla="*/ 1759 w 1998"/>
              <a:gd name="T65" fmla="*/ 232 h 642"/>
              <a:gd name="T66" fmla="*/ 1730 w 1998"/>
              <a:gd name="T67" fmla="*/ 240 h 642"/>
              <a:gd name="T68" fmla="*/ 1708 w 1998"/>
              <a:gd name="T69" fmla="*/ 188 h 642"/>
              <a:gd name="T70" fmla="*/ 1676 w 1998"/>
              <a:gd name="T71" fmla="*/ 240 h 642"/>
              <a:gd name="T72" fmla="*/ 1649 w 1998"/>
              <a:gd name="T73" fmla="*/ 249 h 642"/>
              <a:gd name="T74" fmla="*/ 1638 w 1998"/>
              <a:gd name="T75" fmla="*/ 216 h 642"/>
              <a:gd name="T76" fmla="*/ 1622 w 1998"/>
              <a:gd name="T77" fmla="*/ 191 h 642"/>
              <a:gd name="T78" fmla="*/ 1608 w 1998"/>
              <a:gd name="T79" fmla="*/ 216 h 642"/>
              <a:gd name="T80" fmla="*/ 1606 w 1998"/>
              <a:gd name="T81" fmla="*/ 248 h 642"/>
              <a:gd name="T82" fmla="*/ 1584 w 1998"/>
              <a:gd name="T83" fmla="*/ 266 h 642"/>
              <a:gd name="T84" fmla="*/ 1560 w 1998"/>
              <a:gd name="T85" fmla="*/ 249 h 642"/>
              <a:gd name="T86" fmla="*/ 1476 w 1998"/>
              <a:gd name="T87" fmla="*/ 93 h 642"/>
              <a:gd name="T88" fmla="*/ 1353 w 1998"/>
              <a:gd name="T89" fmla="*/ 80 h 642"/>
              <a:gd name="T90" fmla="*/ 1336 w 1998"/>
              <a:gd name="T91" fmla="*/ 45 h 642"/>
              <a:gd name="T92" fmla="*/ 1305 w 1998"/>
              <a:gd name="T93" fmla="*/ 3 h 642"/>
              <a:gd name="T94" fmla="*/ 1282 w 1998"/>
              <a:gd name="T95" fmla="*/ 45 h 642"/>
              <a:gd name="T96" fmla="*/ 1282 w 1998"/>
              <a:gd name="T97" fmla="*/ 79 h 642"/>
              <a:gd name="T98" fmla="*/ 1251 w 1998"/>
              <a:gd name="T99" fmla="*/ 44 h 642"/>
              <a:gd name="T100" fmla="*/ 1220 w 1998"/>
              <a:gd name="T101" fmla="*/ 134 h 642"/>
              <a:gd name="T102" fmla="*/ 1173 w 1998"/>
              <a:gd name="T103" fmla="*/ 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98" h="642">
                <a:moveTo>
                  <a:pt x="1173" y="0"/>
                </a:moveTo>
                <a:cubicBezTo>
                  <a:pt x="1165" y="0"/>
                  <a:pt x="1165" y="0"/>
                  <a:pt x="1165" y="0"/>
                </a:cubicBezTo>
                <a:cubicBezTo>
                  <a:pt x="1165" y="53"/>
                  <a:pt x="1165" y="53"/>
                  <a:pt x="1165" y="53"/>
                </a:cubicBezTo>
                <a:cubicBezTo>
                  <a:pt x="1128" y="86"/>
                  <a:pt x="1128" y="86"/>
                  <a:pt x="1128" y="86"/>
                </a:cubicBezTo>
                <a:cubicBezTo>
                  <a:pt x="1111" y="86"/>
                  <a:pt x="1111" y="86"/>
                  <a:pt x="1111" y="86"/>
                </a:cubicBezTo>
                <a:cubicBezTo>
                  <a:pt x="1111" y="27"/>
                  <a:pt x="1111" y="27"/>
                  <a:pt x="1111" y="27"/>
                </a:cubicBezTo>
                <a:cubicBezTo>
                  <a:pt x="1103" y="27"/>
                  <a:pt x="1103" y="27"/>
                  <a:pt x="1103" y="27"/>
                </a:cubicBezTo>
                <a:cubicBezTo>
                  <a:pt x="1103" y="88"/>
                  <a:pt x="1103" y="88"/>
                  <a:pt x="1103" y="88"/>
                </a:cubicBezTo>
                <a:cubicBezTo>
                  <a:pt x="1060" y="134"/>
                  <a:pt x="1060" y="134"/>
                  <a:pt x="1060" y="134"/>
                </a:cubicBezTo>
                <a:cubicBezTo>
                  <a:pt x="1060" y="189"/>
                  <a:pt x="1060" y="189"/>
                  <a:pt x="1060" y="189"/>
                </a:cubicBezTo>
                <a:cubicBezTo>
                  <a:pt x="1051" y="189"/>
                  <a:pt x="1051" y="189"/>
                  <a:pt x="1051" y="189"/>
                </a:cubicBezTo>
                <a:cubicBezTo>
                  <a:pt x="1051" y="218"/>
                  <a:pt x="1051" y="218"/>
                  <a:pt x="1051" y="218"/>
                </a:cubicBezTo>
                <a:cubicBezTo>
                  <a:pt x="1036" y="218"/>
                  <a:pt x="1036" y="218"/>
                  <a:pt x="1036" y="218"/>
                </a:cubicBezTo>
                <a:cubicBezTo>
                  <a:pt x="1036" y="299"/>
                  <a:pt x="1036" y="299"/>
                  <a:pt x="1036" y="299"/>
                </a:cubicBezTo>
                <a:cubicBezTo>
                  <a:pt x="1020" y="299"/>
                  <a:pt x="1020" y="299"/>
                  <a:pt x="1020" y="299"/>
                </a:cubicBezTo>
                <a:cubicBezTo>
                  <a:pt x="1020" y="217"/>
                  <a:pt x="1020" y="217"/>
                  <a:pt x="1020" y="217"/>
                </a:cubicBezTo>
                <a:cubicBezTo>
                  <a:pt x="967" y="217"/>
                  <a:pt x="967" y="217"/>
                  <a:pt x="967" y="217"/>
                </a:cubicBezTo>
                <a:cubicBezTo>
                  <a:pt x="967" y="75"/>
                  <a:pt x="967" y="75"/>
                  <a:pt x="967" y="75"/>
                </a:cubicBezTo>
                <a:cubicBezTo>
                  <a:pt x="808" y="75"/>
                  <a:pt x="808" y="75"/>
                  <a:pt x="808" y="75"/>
                </a:cubicBezTo>
                <a:cubicBezTo>
                  <a:pt x="808" y="222"/>
                  <a:pt x="808" y="222"/>
                  <a:pt x="808" y="222"/>
                </a:cubicBezTo>
                <a:cubicBezTo>
                  <a:pt x="770" y="222"/>
                  <a:pt x="770" y="222"/>
                  <a:pt x="770" y="222"/>
                </a:cubicBezTo>
                <a:cubicBezTo>
                  <a:pt x="770" y="177"/>
                  <a:pt x="770" y="177"/>
                  <a:pt x="770" y="177"/>
                </a:cubicBezTo>
                <a:cubicBezTo>
                  <a:pt x="729" y="177"/>
                  <a:pt x="729" y="177"/>
                  <a:pt x="729" y="177"/>
                </a:cubicBezTo>
                <a:cubicBezTo>
                  <a:pt x="729" y="134"/>
                  <a:pt x="729" y="134"/>
                  <a:pt x="729" y="134"/>
                </a:cubicBezTo>
                <a:cubicBezTo>
                  <a:pt x="633" y="134"/>
                  <a:pt x="633" y="134"/>
                  <a:pt x="633" y="134"/>
                </a:cubicBezTo>
                <a:cubicBezTo>
                  <a:pt x="633" y="272"/>
                  <a:pt x="633" y="272"/>
                  <a:pt x="633" y="272"/>
                </a:cubicBezTo>
                <a:cubicBezTo>
                  <a:pt x="589" y="272"/>
                  <a:pt x="589" y="272"/>
                  <a:pt x="589" y="272"/>
                </a:cubicBezTo>
                <a:cubicBezTo>
                  <a:pt x="589" y="134"/>
                  <a:pt x="589" y="134"/>
                  <a:pt x="589" y="134"/>
                </a:cubicBezTo>
                <a:cubicBezTo>
                  <a:pt x="572" y="134"/>
                  <a:pt x="572" y="134"/>
                  <a:pt x="572" y="134"/>
                </a:cubicBezTo>
                <a:cubicBezTo>
                  <a:pt x="572" y="92"/>
                  <a:pt x="572" y="92"/>
                  <a:pt x="572" y="92"/>
                </a:cubicBezTo>
                <a:cubicBezTo>
                  <a:pt x="556" y="71"/>
                  <a:pt x="556" y="71"/>
                  <a:pt x="556" y="71"/>
                </a:cubicBezTo>
                <a:cubicBezTo>
                  <a:pt x="556" y="40"/>
                  <a:pt x="556" y="40"/>
                  <a:pt x="556" y="40"/>
                </a:cubicBezTo>
                <a:cubicBezTo>
                  <a:pt x="546" y="40"/>
                  <a:pt x="546" y="40"/>
                  <a:pt x="546" y="40"/>
                </a:cubicBezTo>
                <a:cubicBezTo>
                  <a:pt x="546" y="69"/>
                  <a:pt x="546" y="69"/>
                  <a:pt x="546" y="69"/>
                </a:cubicBezTo>
                <a:cubicBezTo>
                  <a:pt x="518" y="91"/>
                  <a:pt x="518" y="91"/>
                  <a:pt x="518" y="91"/>
                </a:cubicBezTo>
                <a:cubicBezTo>
                  <a:pt x="518" y="133"/>
                  <a:pt x="518" y="133"/>
                  <a:pt x="518" y="133"/>
                </a:cubicBezTo>
                <a:cubicBezTo>
                  <a:pt x="503" y="133"/>
                  <a:pt x="503" y="133"/>
                  <a:pt x="503" y="133"/>
                </a:cubicBezTo>
                <a:cubicBezTo>
                  <a:pt x="503" y="274"/>
                  <a:pt x="503" y="274"/>
                  <a:pt x="503" y="274"/>
                </a:cubicBezTo>
                <a:cubicBezTo>
                  <a:pt x="479" y="259"/>
                  <a:pt x="479" y="259"/>
                  <a:pt x="479" y="259"/>
                </a:cubicBezTo>
                <a:cubicBezTo>
                  <a:pt x="479" y="204"/>
                  <a:pt x="479" y="204"/>
                  <a:pt x="479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0" y="264"/>
                  <a:pt x="470" y="264"/>
                  <a:pt x="470" y="264"/>
                </a:cubicBezTo>
                <a:cubicBezTo>
                  <a:pt x="462" y="264"/>
                  <a:pt x="462" y="264"/>
                  <a:pt x="462" y="264"/>
                </a:cubicBezTo>
                <a:cubicBezTo>
                  <a:pt x="462" y="134"/>
                  <a:pt x="462" y="134"/>
                  <a:pt x="462" y="134"/>
                </a:cubicBezTo>
                <a:cubicBezTo>
                  <a:pt x="424" y="103"/>
                  <a:pt x="424" y="103"/>
                  <a:pt x="424" y="103"/>
                </a:cubicBezTo>
                <a:cubicBezTo>
                  <a:pt x="424" y="27"/>
                  <a:pt x="424" y="27"/>
                  <a:pt x="424" y="27"/>
                </a:cubicBezTo>
                <a:cubicBezTo>
                  <a:pt x="408" y="27"/>
                  <a:pt x="408" y="27"/>
                  <a:pt x="408" y="27"/>
                </a:cubicBezTo>
                <a:cubicBezTo>
                  <a:pt x="408" y="104"/>
                  <a:pt x="408" y="104"/>
                  <a:pt x="408" y="104"/>
                </a:cubicBezTo>
                <a:cubicBezTo>
                  <a:pt x="369" y="135"/>
                  <a:pt x="369" y="135"/>
                  <a:pt x="369" y="135"/>
                </a:cubicBezTo>
                <a:cubicBezTo>
                  <a:pt x="369" y="277"/>
                  <a:pt x="369" y="277"/>
                  <a:pt x="369" y="277"/>
                </a:cubicBezTo>
                <a:cubicBezTo>
                  <a:pt x="352" y="303"/>
                  <a:pt x="352" y="303"/>
                  <a:pt x="352" y="303"/>
                </a:cubicBezTo>
                <a:cubicBezTo>
                  <a:pt x="336" y="303"/>
                  <a:pt x="336" y="303"/>
                  <a:pt x="336" y="303"/>
                </a:cubicBezTo>
                <a:cubicBezTo>
                  <a:pt x="336" y="272"/>
                  <a:pt x="336" y="272"/>
                  <a:pt x="336" y="272"/>
                </a:cubicBezTo>
                <a:cubicBezTo>
                  <a:pt x="282" y="272"/>
                  <a:pt x="282" y="272"/>
                  <a:pt x="282" y="272"/>
                </a:cubicBezTo>
                <a:cubicBezTo>
                  <a:pt x="282" y="301"/>
                  <a:pt x="282" y="301"/>
                  <a:pt x="282" y="301"/>
                </a:cubicBezTo>
                <a:cubicBezTo>
                  <a:pt x="251" y="301"/>
                  <a:pt x="251" y="301"/>
                  <a:pt x="251" y="301"/>
                </a:cubicBezTo>
                <a:cubicBezTo>
                  <a:pt x="251" y="389"/>
                  <a:pt x="251" y="389"/>
                  <a:pt x="251" y="389"/>
                </a:cubicBezTo>
                <a:cubicBezTo>
                  <a:pt x="231" y="389"/>
                  <a:pt x="231" y="389"/>
                  <a:pt x="231" y="389"/>
                </a:cubicBezTo>
                <a:cubicBezTo>
                  <a:pt x="231" y="128"/>
                  <a:pt x="231" y="128"/>
                  <a:pt x="231" y="128"/>
                </a:cubicBezTo>
                <a:cubicBezTo>
                  <a:pt x="191" y="128"/>
                  <a:pt x="191" y="128"/>
                  <a:pt x="191" y="128"/>
                </a:cubicBezTo>
                <a:cubicBezTo>
                  <a:pt x="191" y="437"/>
                  <a:pt x="191" y="437"/>
                  <a:pt x="191" y="437"/>
                </a:cubicBezTo>
                <a:cubicBezTo>
                  <a:pt x="184" y="437"/>
                  <a:pt x="184" y="437"/>
                  <a:pt x="184" y="437"/>
                </a:cubicBezTo>
                <a:cubicBezTo>
                  <a:pt x="184" y="327"/>
                  <a:pt x="184" y="327"/>
                  <a:pt x="184" y="327"/>
                </a:cubicBezTo>
                <a:cubicBezTo>
                  <a:pt x="152" y="327"/>
                  <a:pt x="152" y="327"/>
                  <a:pt x="152" y="327"/>
                </a:cubicBezTo>
                <a:cubicBezTo>
                  <a:pt x="152" y="299"/>
                  <a:pt x="152" y="299"/>
                  <a:pt x="152" y="299"/>
                </a:cubicBezTo>
                <a:cubicBezTo>
                  <a:pt x="140" y="299"/>
                  <a:pt x="140" y="299"/>
                  <a:pt x="140" y="299"/>
                </a:cubicBezTo>
                <a:cubicBezTo>
                  <a:pt x="140" y="292"/>
                  <a:pt x="140" y="292"/>
                  <a:pt x="140" y="292"/>
                </a:cubicBezTo>
                <a:cubicBezTo>
                  <a:pt x="140" y="275"/>
                  <a:pt x="140" y="275"/>
                  <a:pt x="140" y="275"/>
                </a:cubicBezTo>
                <a:cubicBezTo>
                  <a:pt x="130" y="261"/>
                  <a:pt x="130" y="261"/>
                  <a:pt x="130" y="261"/>
                </a:cubicBezTo>
                <a:cubicBezTo>
                  <a:pt x="115" y="261"/>
                  <a:pt x="115" y="261"/>
                  <a:pt x="115" y="261"/>
                </a:cubicBezTo>
                <a:cubicBezTo>
                  <a:pt x="115" y="215"/>
                  <a:pt x="115" y="215"/>
                  <a:pt x="115" y="215"/>
                </a:cubicBezTo>
                <a:cubicBezTo>
                  <a:pt x="115" y="214"/>
                  <a:pt x="114" y="212"/>
                  <a:pt x="112" y="212"/>
                </a:cubicBezTo>
                <a:cubicBezTo>
                  <a:pt x="108" y="212"/>
                  <a:pt x="108" y="212"/>
                  <a:pt x="108" y="212"/>
                </a:cubicBezTo>
                <a:cubicBezTo>
                  <a:pt x="106" y="212"/>
                  <a:pt x="105" y="214"/>
                  <a:pt x="105" y="215"/>
                </a:cubicBezTo>
                <a:cubicBezTo>
                  <a:pt x="105" y="261"/>
                  <a:pt x="105" y="261"/>
                  <a:pt x="105" y="261"/>
                </a:cubicBezTo>
                <a:cubicBezTo>
                  <a:pt x="90" y="261"/>
                  <a:pt x="90" y="261"/>
                  <a:pt x="90" y="261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92"/>
                  <a:pt x="80" y="292"/>
                  <a:pt x="80" y="292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64" y="388"/>
                  <a:pt x="64" y="388"/>
                  <a:pt x="64" y="388"/>
                </a:cubicBezTo>
                <a:cubicBezTo>
                  <a:pt x="64" y="302"/>
                  <a:pt x="64" y="302"/>
                  <a:pt x="64" y="302"/>
                </a:cubicBezTo>
                <a:cubicBezTo>
                  <a:pt x="46" y="302"/>
                  <a:pt x="46" y="302"/>
                  <a:pt x="46" y="302"/>
                </a:cubicBezTo>
                <a:cubicBezTo>
                  <a:pt x="46" y="258"/>
                  <a:pt x="46" y="258"/>
                  <a:pt x="46" y="258"/>
                </a:cubicBezTo>
                <a:cubicBezTo>
                  <a:pt x="37" y="258"/>
                  <a:pt x="37" y="258"/>
                  <a:pt x="37" y="258"/>
                </a:cubicBezTo>
                <a:cubicBezTo>
                  <a:pt x="37" y="227"/>
                  <a:pt x="37" y="227"/>
                  <a:pt x="37" y="227"/>
                </a:cubicBezTo>
                <a:cubicBezTo>
                  <a:pt x="25" y="227"/>
                  <a:pt x="25" y="227"/>
                  <a:pt x="25" y="227"/>
                </a:cubicBezTo>
                <a:cubicBezTo>
                  <a:pt x="25" y="259"/>
                  <a:pt x="25" y="259"/>
                  <a:pt x="25" y="259"/>
                </a:cubicBezTo>
                <a:cubicBezTo>
                  <a:pt x="14" y="259"/>
                  <a:pt x="14" y="259"/>
                  <a:pt x="14" y="259"/>
                </a:cubicBezTo>
                <a:cubicBezTo>
                  <a:pt x="14" y="298"/>
                  <a:pt x="14" y="298"/>
                  <a:pt x="14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642"/>
                  <a:pt x="0" y="642"/>
                  <a:pt x="0" y="642"/>
                </a:cubicBezTo>
                <a:cubicBezTo>
                  <a:pt x="1998" y="641"/>
                  <a:pt x="1998" y="641"/>
                  <a:pt x="1998" y="641"/>
                </a:cubicBezTo>
                <a:cubicBezTo>
                  <a:pt x="1998" y="124"/>
                  <a:pt x="1998" y="124"/>
                  <a:pt x="1998" y="124"/>
                </a:cubicBezTo>
                <a:cubicBezTo>
                  <a:pt x="1998" y="117"/>
                  <a:pt x="1993" y="112"/>
                  <a:pt x="1987" y="112"/>
                </a:cubicBezTo>
                <a:cubicBezTo>
                  <a:pt x="1981" y="112"/>
                  <a:pt x="1976" y="117"/>
                  <a:pt x="1976" y="124"/>
                </a:cubicBezTo>
                <a:cubicBezTo>
                  <a:pt x="1976" y="211"/>
                  <a:pt x="1976" y="211"/>
                  <a:pt x="1976" y="211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58"/>
                  <a:pt x="1955" y="158"/>
                  <a:pt x="1955" y="158"/>
                </a:cubicBezTo>
                <a:cubicBezTo>
                  <a:pt x="1955" y="156"/>
                  <a:pt x="1954" y="154"/>
                  <a:pt x="1952" y="154"/>
                </a:cubicBezTo>
                <a:cubicBezTo>
                  <a:pt x="1943" y="154"/>
                  <a:pt x="1943" y="154"/>
                  <a:pt x="1943" y="154"/>
                </a:cubicBezTo>
                <a:cubicBezTo>
                  <a:pt x="1941" y="154"/>
                  <a:pt x="1940" y="156"/>
                  <a:pt x="1940" y="158"/>
                </a:cubicBezTo>
                <a:cubicBezTo>
                  <a:pt x="1940" y="193"/>
                  <a:pt x="1940" y="193"/>
                  <a:pt x="1940" y="193"/>
                </a:cubicBezTo>
                <a:cubicBezTo>
                  <a:pt x="1923" y="211"/>
                  <a:pt x="1923" y="211"/>
                  <a:pt x="1923" y="211"/>
                </a:cubicBezTo>
                <a:cubicBezTo>
                  <a:pt x="1923" y="143"/>
                  <a:pt x="1923" y="143"/>
                  <a:pt x="1923" y="143"/>
                </a:cubicBezTo>
                <a:cubicBezTo>
                  <a:pt x="1923" y="143"/>
                  <a:pt x="1922" y="142"/>
                  <a:pt x="1922" y="141"/>
                </a:cubicBezTo>
                <a:cubicBezTo>
                  <a:pt x="1916" y="135"/>
                  <a:pt x="1916" y="135"/>
                  <a:pt x="1916" y="135"/>
                </a:cubicBezTo>
                <a:cubicBezTo>
                  <a:pt x="1916" y="135"/>
                  <a:pt x="1915" y="134"/>
                  <a:pt x="1914" y="134"/>
                </a:cubicBezTo>
                <a:cubicBezTo>
                  <a:pt x="1906" y="134"/>
                  <a:pt x="1906" y="134"/>
                  <a:pt x="1906" y="134"/>
                </a:cubicBezTo>
                <a:cubicBezTo>
                  <a:pt x="1906" y="90"/>
                  <a:pt x="1906" y="90"/>
                  <a:pt x="1906" y="90"/>
                </a:cubicBezTo>
                <a:cubicBezTo>
                  <a:pt x="1906" y="89"/>
                  <a:pt x="1905" y="88"/>
                  <a:pt x="1905" y="88"/>
                </a:cubicBezTo>
                <a:cubicBezTo>
                  <a:pt x="1901" y="88"/>
                  <a:pt x="1901" y="88"/>
                  <a:pt x="1901" y="88"/>
                </a:cubicBezTo>
                <a:cubicBezTo>
                  <a:pt x="1900" y="88"/>
                  <a:pt x="1899" y="89"/>
                  <a:pt x="1899" y="90"/>
                </a:cubicBezTo>
                <a:cubicBezTo>
                  <a:pt x="1899" y="134"/>
                  <a:pt x="1899" y="134"/>
                  <a:pt x="1899" y="134"/>
                </a:cubicBezTo>
                <a:cubicBezTo>
                  <a:pt x="1892" y="134"/>
                  <a:pt x="1892" y="134"/>
                  <a:pt x="1892" y="134"/>
                </a:cubicBezTo>
                <a:cubicBezTo>
                  <a:pt x="1891" y="134"/>
                  <a:pt x="1890" y="135"/>
                  <a:pt x="1890" y="135"/>
                </a:cubicBezTo>
                <a:cubicBezTo>
                  <a:pt x="1885" y="141"/>
                  <a:pt x="1885" y="141"/>
                  <a:pt x="1885" y="141"/>
                </a:cubicBezTo>
                <a:cubicBezTo>
                  <a:pt x="1884" y="142"/>
                  <a:pt x="1884" y="143"/>
                  <a:pt x="1884" y="144"/>
                </a:cubicBezTo>
                <a:cubicBezTo>
                  <a:pt x="1884" y="179"/>
                  <a:pt x="1884" y="179"/>
                  <a:pt x="1884" y="179"/>
                </a:cubicBezTo>
                <a:cubicBezTo>
                  <a:pt x="1868" y="150"/>
                  <a:pt x="1868" y="150"/>
                  <a:pt x="1868" y="150"/>
                </a:cubicBezTo>
                <a:cubicBezTo>
                  <a:pt x="1868" y="148"/>
                  <a:pt x="1866" y="148"/>
                  <a:pt x="1865" y="148"/>
                </a:cubicBezTo>
                <a:cubicBezTo>
                  <a:pt x="1858" y="148"/>
                  <a:pt x="1858" y="148"/>
                  <a:pt x="1858" y="148"/>
                </a:cubicBezTo>
                <a:cubicBezTo>
                  <a:pt x="1858" y="112"/>
                  <a:pt x="1858" y="112"/>
                  <a:pt x="1858" y="112"/>
                </a:cubicBezTo>
                <a:cubicBezTo>
                  <a:pt x="1844" y="112"/>
                  <a:pt x="1844" y="112"/>
                  <a:pt x="1844" y="112"/>
                </a:cubicBezTo>
                <a:cubicBezTo>
                  <a:pt x="1844" y="141"/>
                  <a:pt x="1844" y="141"/>
                  <a:pt x="1844" y="141"/>
                </a:cubicBezTo>
                <a:cubicBezTo>
                  <a:pt x="1823" y="141"/>
                  <a:pt x="1823" y="141"/>
                  <a:pt x="1823" y="141"/>
                </a:cubicBezTo>
                <a:cubicBezTo>
                  <a:pt x="1823" y="68"/>
                  <a:pt x="1823" y="68"/>
                  <a:pt x="1823" y="68"/>
                </a:cubicBezTo>
                <a:cubicBezTo>
                  <a:pt x="1815" y="68"/>
                  <a:pt x="1815" y="68"/>
                  <a:pt x="1815" y="68"/>
                </a:cubicBezTo>
                <a:cubicBezTo>
                  <a:pt x="1815" y="141"/>
                  <a:pt x="1815" y="141"/>
                  <a:pt x="1815" y="141"/>
                </a:cubicBezTo>
                <a:cubicBezTo>
                  <a:pt x="1776" y="141"/>
                  <a:pt x="1776" y="141"/>
                  <a:pt x="1776" y="141"/>
                </a:cubicBezTo>
                <a:cubicBezTo>
                  <a:pt x="1759" y="163"/>
                  <a:pt x="1759" y="163"/>
                  <a:pt x="1759" y="163"/>
                </a:cubicBezTo>
                <a:cubicBezTo>
                  <a:pt x="1759" y="232"/>
                  <a:pt x="1759" y="232"/>
                  <a:pt x="1759" y="232"/>
                </a:cubicBezTo>
                <a:cubicBezTo>
                  <a:pt x="1747" y="232"/>
                  <a:pt x="1747" y="232"/>
                  <a:pt x="1747" y="232"/>
                </a:cubicBezTo>
                <a:cubicBezTo>
                  <a:pt x="1747" y="199"/>
                  <a:pt x="1747" y="199"/>
                  <a:pt x="1747" y="199"/>
                </a:cubicBezTo>
                <a:cubicBezTo>
                  <a:pt x="1730" y="199"/>
                  <a:pt x="1730" y="199"/>
                  <a:pt x="1730" y="199"/>
                </a:cubicBezTo>
                <a:cubicBezTo>
                  <a:pt x="1730" y="240"/>
                  <a:pt x="1730" y="240"/>
                  <a:pt x="1730" y="240"/>
                </a:cubicBezTo>
                <a:cubicBezTo>
                  <a:pt x="1722" y="240"/>
                  <a:pt x="1722" y="240"/>
                  <a:pt x="1722" y="240"/>
                </a:cubicBezTo>
                <a:cubicBezTo>
                  <a:pt x="1714" y="225"/>
                  <a:pt x="1714" y="225"/>
                  <a:pt x="1714" y="225"/>
                </a:cubicBezTo>
                <a:cubicBezTo>
                  <a:pt x="1708" y="225"/>
                  <a:pt x="1708" y="225"/>
                  <a:pt x="1708" y="225"/>
                </a:cubicBezTo>
                <a:cubicBezTo>
                  <a:pt x="1708" y="188"/>
                  <a:pt x="1708" y="188"/>
                  <a:pt x="1708" y="188"/>
                </a:cubicBezTo>
                <a:cubicBezTo>
                  <a:pt x="1699" y="188"/>
                  <a:pt x="1699" y="188"/>
                  <a:pt x="1699" y="188"/>
                </a:cubicBezTo>
                <a:cubicBezTo>
                  <a:pt x="1699" y="225"/>
                  <a:pt x="1699" y="225"/>
                  <a:pt x="1699" y="225"/>
                </a:cubicBezTo>
                <a:cubicBezTo>
                  <a:pt x="1693" y="225"/>
                  <a:pt x="1693" y="225"/>
                  <a:pt x="1693" y="225"/>
                </a:cubicBezTo>
                <a:cubicBezTo>
                  <a:pt x="1676" y="240"/>
                  <a:pt x="1676" y="240"/>
                  <a:pt x="1676" y="240"/>
                </a:cubicBezTo>
                <a:cubicBezTo>
                  <a:pt x="1676" y="292"/>
                  <a:pt x="1676" y="292"/>
                  <a:pt x="1676" y="292"/>
                </a:cubicBezTo>
                <a:cubicBezTo>
                  <a:pt x="1676" y="414"/>
                  <a:pt x="1676" y="414"/>
                  <a:pt x="1676" y="414"/>
                </a:cubicBezTo>
                <a:cubicBezTo>
                  <a:pt x="1649" y="414"/>
                  <a:pt x="1649" y="414"/>
                  <a:pt x="1649" y="414"/>
                </a:cubicBezTo>
                <a:cubicBezTo>
                  <a:pt x="1649" y="249"/>
                  <a:pt x="1649" y="249"/>
                  <a:pt x="1649" y="249"/>
                </a:cubicBezTo>
                <a:cubicBezTo>
                  <a:pt x="1631" y="249"/>
                  <a:pt x="1631" y="249"/>
                  <a:pt x="1631" y="249"/>
                </a:cubicBezTo>
                <a:cubicBezTo>
                  <a:pt x="1631" y="224"/>
                  <a:pt x="1631" y="224"/>
                  <a:pt x="1631" y="224"/>
                </a:cubicBezTo>
                <a:cubicBezTo>
                  <a:pt x="1638" y="224"/>
                  <a:pt x="1638" y="224"/>
                  <a:pt x="1638" y="224"/>
                </a:cubicBezTo>
                <a:cubicBezTo>
                  <a:pt x="1638" y="216"/>
                  <a:pt x="1638" y="216"/>
                  <a:pt x="1638" y="216"/>
                </a:cubicBezTo>
                <a:cubicBezTo>
                  <a:pt x="1631" y="216"/>
                  <a:pt x="1631" y="216"/>
                  <a:pt x="1631" y="216"/>
                </a:cubicBezTo>
                <a:cubicBezTo>
                  <a:pt x="1631" y="208"/>
                  <a:pt x="1631" y="208"/>
                  <a:pt x="1631" y="208"/>
                </a:cubicBezTo>
                <a:cubicBezTo>
                  <a:pt x="1622" y="208"/>
                  <a:pt x="1622" y="208"/>
                  <a:pt x="1622" y="208"/>
                </a:cubicBezTo>
                <a:cubicBezTo>
                  <a:pt x="1622" y="191"/>
                  <a:pt x="1622" y="191"/>
                  <a:pt x="1622" y="191"/>
                </a:cubicBezTo>
                <a:cubicBezTo>
                  <a:pt x="1614" y="191"/>
                  <a:pt x="1614" y="191"/>
                  <a:pt x="1614" y="191"/>
                </a:cubicBezTo>
                <a:cubicBezTo>
                  <a:pt x="1614" y="208"/>
                  <a:pt x="1614" y="208"/>
                  <a:pt x="1614" y="208"/>
                </a:cubicBezTo>
                <a:cubicBezTo>
                  <a:pt x="1608" y="208"/>
                  <a:pt x="1608" y="208"/>
                  <a:pt x="1608" y="208"/>
                </a:cubicBezTo>
                <a:cubicBezTo>
                  <a:pt x="1608" y="216"/>
                  <a:pt x="1608" y="216"/>
                  <a:pt x="1608" y="216"/>
                </a:cubicBezTo>
                <a:cubicBezTo>
                  <a:pt x="1599" y="216"/>
                  <a:pt x="1599" y="216"/>
                  <a:pt x="1599" y="216"/>
                </a:cubicBezTo>
                <a:cubicBezTo>
                  <a:pt x="1599" y="224"/>
                  <a:pt x="1599" y="224"/>
                  <a:pt x="1599" y="224"/>
                </a:cubicBezTo>
                <a:cubicBezTo>
                  <a:pt x="1606" y="224"/>
                  <a:pt x="1606" y="224"/>
                  <a:pt x="1606" y="224"/>
                </a:cubicBezTo>
                <a:cubicBezTo>
                  <a:pt x="1606" y="248"/>
                  <a:pt x="1606" y="248"/>
                  <a:pt x="1606" y="248"/>
                </a:cubicBezTo>
                <a:cubicBezTo>
                  <a:pt x="1592" y="248"/>
                  <a:pt x="1592" y="248"/>
                  <a:pt x="1592" y="248"/>
                </a:cubicBezTo>
                <a:cubicBezTo>
                  <a:pt x="1592" y="341"/>
                  <a:pt x="1592" y="341"/>
                  <a:pt x="1592" y="341"/>
                </a:cubicBezTo>
                <a:cubicBezTo>
                  <a:pt x="1584" y="341"/>
                  <a:pt x="1584" y="341"/>
                  <a:pt x="1584" y="341"/>
                </a:cubicBezTo>
                <a:cubicBezTo>
                  <a:pt x="1584" y="266"/>
                  <a:pt x="1584" y="266"/>
                  <a:pt x="1584" y="266"/>
                </a:cubicBezTo>
                <a:cubicBezTo>
                  <a:pt x="1568" y="255"/>
                  <a:pt x="1568" y="255"/>
                  <a:pt x="1568" y="255"/>
                </a:cubicBezTo>
                <a:cubicBezTo>
                  <a:pt x="1568" y="226"/>
                  <a:pt x="1568" y="226"/>
                  <a:pt x="1568" y="226"/>
                </a:cubicBezTo>
                <a:cubicBezTo>
                  <a:pt x="1560" y="226"/>
                  <a:pt x="1560" y="226"/>
                  <a:pt x="1560" y="226"/>
                </a:cubicBezTo>
                <a:cubicBezTo>
                  <a:pt x="1560" y="249"/>
                  <a:pt x="1560" y="249"/>
                  <a:pt x="1560" y="249"/>
                </a:cubicBezTo>
                <a:cubicBezTo>
                  <a:pt x="1521" y="249"/>
                  <a:pt x="1521" y="249"/>
                  <a:pt x="1521" y="249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476" y="135"/>
                  <a:pt x="1476" y="135"/>
                  <a:pt x="1476" y="135"/>
                </a:cubicBezTo>
                <a:cubicBezTo>
                  <a:pt x="1476" y="93"/>
                  <a:pt x="1476" y="93"/>
                  <a:pt x="1476" y="93"/>
                </a:cubicBezTo>
                <a:cubicBezTo>
                  <a:pt x="1383" y="93"/>
                  <a:pt x="1383" y="93"/>
                  <a:pt x="1383" y="93"/>
                </a:cubicBezTo>
                <a:cubicBezTo>
                  <a:pt x="1383" y="133"/>
                  <a:pt x="1383" y="133"/>
                  <a:pt x="1383" y="133"/>
                </a:cubicBezTo>
                <a:cubicBezTo>
                  <a:pt x="1353" y="133"/>
                  <a:pt x="1353" y="133"/>
                  <a:pt x="1353" y="133"/>
                </a:cubicBezTo>
                <a:cubicBezTo>
                  <a:pt x="1353" y="80"/>
                  <a:pt x="1353" y="80"/>
                  <a:pt x="1353" y="80"/>
                </a:cubicBezTo>
                <a:cubicBezTo>
                  <a:pt x="1321" y="80"/>
                  <a:pt x="1321" y="80"/>
                  <a:pt x="1321" y="80"/>
                </a:cubicBezTo>
                <a:cubicBezTo>
                  <a:pt x="1321" y="52"/>
                  <a:pt x="1321" y="52"/>
                  <a:pt x="1321" y="52"/>
                </a:cubicBezTo>
                <a:cubicBezTo>
                  <a:pt x="1336" y="52"/>
                  <a:pt x="1336" y="52"/>
                  <a:pt x="1336" y="52"/>
                </a:cubicBezTo>
                <a:cubicBezTo>
                  <a:pt x="1336" y="45"/>
                  <a:pt x="1336" y="45"/>
                  <a:pt x="1336" y="45"/>
                </a:cubicBezTo>
                <a:cubicBezTo>
                  <a:pt x="1321" y="45"/>
                  <a:pt x="1321" y="45"/>
                  <a:pt x="1321" y="45"/>
                </a:cubicBezTo>
                <a:cubicBezTo>
                  <a:pt x="1321" y="20"/>
                  <a:pt x="1321" y="20"/>
                  <a:pt x="1321" y="20"/>
                </a:cubicBezTo>
                <a:cubicBezTo>
                  <a:pt x="1305" y="20"/>
                  <a:pt x="1305" y="20"/>
                  <a:pt x="1305" y="20"/>
                </a:cubicBezTo>
                <a:cubicBezTo>
                  <a:pt x="1305" y="3"/>
                  <a:pt x="1305" y="3"/>
                  <a:pt x="1305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8" y="20"/>
                  <a:pt x="1298" y="20"/>
                  <a:pt x="1298" y="20"/>
                </a:cubicBezTo>
                <a:cubicBezTo>
                  <a:pt x="1282" y="20"/>
                  <a:pt x="1282" y="20"/>
                  <a:pt x="1282" y="20"/>
                </a:cubicBezTo>
                <a:cubicBezTo>
                  <a:pt x="1282" y="45"/>
                  <a:pt x="1282" y="45"/>
                  <a:pt x="1282" y="45"/>
                </a:cubicBezTo>
                <a:cubicBezTo>
                  <a:pt x="1267" y="45"/>
                  <a:pt x="1267" y="45"/>
                  <a:pt x="1267" y="45"/>
                </a:cubicBezTo>
                <a:cubicBezTo>
                  <a:pt x="1267" y="53"/>
                  <a:pt x="1267" y="53"/>
                  <a:pt x="1267" y="53"/>
                </a:cubicBezTo>
                <a:cubicBezTo>
                  <a:pt x="1282" y="53"/>
                  <a:pt x="1282" y="53"/>
                  <a:pt x="1282" y="53"/>
                </a:cubicBezTo>
                <a:cubicBezTo>
                  <a:pt x="1282" y="79"/>
                  <a:pt x="1282" y="79"/>
                  <a:pt x="1282" y="79"/>
                </a:cubicBezTo>
                <a:cubicBezTo>
                  <a:pt x="1261" y="79"/>
                  <a:pt x="1261" y="79"/>
                  <a:pt x="1261" y="79"/>
                </a:cubicBezTo>
                <a:cubicBezTo>
                  <a:pt x="1261" y="68"/>
                  <a:pt x="1261" y="68"/>
                  <a:pt x="1261" y="68"/>
                </a:cubicBezTo>
                <a:cubicBezTo>
                  <a:pt x="1251" y="68"/>
                  <a:pt x="1251" y="68"/>
                  <a:pt x="1251" y="68"/>
                </a:cubicBezTo>
                <a:cubicBezTo>
                  <a:pt x="1251" y="44"/>
                  <a:pt x="1251" y="44"/>
                  <a:pt x="1251" y="44"/>
                </a:cubicBezTo>
                <a:cubicBezTo>
                  <a:pt x="1228" y="44"/>
                  <a:pt x="1228" y="44"/>
                  <a:pt x="1228" y="44"/>
                </a:cubicBezTo>
                <a:cubicBezTo>
                  <a:pt x="1228" y="76"/>
                  <a:pt x="1228" y="76"/>
                  <a:pt x="1228" y="76"/>
                </a:cubicBezTo>
                <a:cubicBezTo>
                  <a:pt x="1220" y="76"/>
                  <a:pt x="1220" y="76"/>
                  <a:pt x="1220" y="76"/>
                </a:cubicBezTo>
                <a:cubicBezTo>
                  <a:pt x="1220" y="134"/>
                  <a:pt x="1220" y="134"/>
                  <a:pt x="1220" y="134"/>
                </a:cubicBezTo>
                <a:cubicBezTo>
                  <a:pt x="1205" y="134"/>
                  <a:pt x="1205" y="134"/>
                  <a:pt x="1205" y="134"/>
                </a:cubicBezTo>
                <a:cubicBezTo>
                  <a:pt x="1205" y="89"/>
                  <a:pt x="1205" y="89"/>
                  <a:pt x="1205" y="89"/>
                </a:cubicBezTo>
                <a:cubicBezTo>
                  <a:pt x="1173" y="50"/>
                  <a:pt x="1173" y="50"/>
                  <a:pt x="1173" y="50"/>
                </a:cubicBezTo>
                <a:cubicBezTo>
                  <a:pt x="1173" y="0"/>
                  <a:pt x="1173" y="0"/>
                  <a:pt x="1173" y="0"/>
                </a:cubicBezTo>
              </a:path>
            </a:pathLst>
          </a:custGeom>
          <a:solidFill>
            <a:srgbClr val="002060">
              <a:alpha val="6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/>
            <a:endParaRPr sz="1350"/>
          </a:p>
        </p:txBody>
      </p:sp>
      <p:pic>
        <p:nvPicPr>
          <p:cNvPr id="11" name="Picture 2" descr="C:\Users\wangyanming\Desktop\未标题-1-08.png"/>
          <p:cNvPicPr>
            <a:picLocks noChangeAspect="1"/>
          </p:cNvPicPr>
          <p:nvPr/>
        </p:nvPicPr>
        <p:blipFill>
          <a:blip r:embed="rId1"/>
          <a:srcRect t="-87500" b="-87500"/>
          <a:stretch>
            <a:fillRect/>
          </a:stretch>
        </p:blipFill>
        <p:spPr>
          <a:xfrm>
            <a:off x="19050" y="857421"/>
            <a:ext cx="12192000" cy="551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" name="文本框 103"/>
          <p:cNvSpPr txBox="1"/>
          <p:nvPr>
            <p:custDataLst>
              <p:tags r:id="rId2"/>
            </p:custDataLst>
          </p:nvPr>
        </p:nvSpPr>
        <p:spPr>
          <a:xfrm>
            <a:off x="358775" y="1110615"/>
            <a:ext cx="67932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日程共享（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移动）：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共享本人的日程给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他人：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79755" y="298450"/>
            <a:ext cx="10708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zh-CN" altLang="en-US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日程</a:t>
            </a:r>
            <a:endParaRPr lang="zh-CN" altLang="en-US" sz="2400" b="1" spc="300">
              <a:solidFill>
                <a:srgbClr val="008543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58775" y="2063115"/>
            <a:ext cx="10708640" cy="4667885"/>
            <a:chOff x="-1127" y="1749"/>
            <a:chExt cx="16710" cy="8632"/>
          </a:xfrm>
        </p:grpSpPr>
        <p:grpSp>
          <p:nvGrpSpPr>
            <p:cNvPr id="10" name="组合 9"/>
            <p:cNvGrpSpPr/>
            <p:nvPr/>
          </p:nvGrpSpPr>
          <p:grpSpPr>
            <a:xfrm>
              <a:off x="-1127" y="1749"/>
              <a:ext cx="13045" cy="8633"/>
              <a:chOff x="218" y="0"/>
              <a:chExt cx="20003" cy="10800"/>
            </a:xfrm>
          </p:grpSpPr>
          <p:pic>
            <p:nvPicPr>
              <p:cNvPr id="2" name="图片 1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/>
              <a:stretch>
                <a:fillRect/>
              </a:stretch>
            </p:blipFill>
            <p:spPr>
              <a:xfrm>
                <a:off x="218" y="0"/>
                <a:ext cx="4948" cy="10800"/>
              </a:xfrm>
              <a:prstGeom prst="rect">
                <a:avLst/>
              </a:prstGeom>
            </p:spPr>
          </p:pic>
          <p:pic>
            <p:nvPicPr>
              <p:cNvPr id="3" name="图片 2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7"/>
              <a:stretch>
                <a:fillRect/>
              </a:stretch>
            </p:blipFill>
            <p:spPr>
              <a:xfrm>
                <a:off x="5166" y="0"/>
                <a:ext cx="5017" cy="10800"/>
              </a:xfrm>
              <a:prstGeom prst="rect">
                <a:avLst/>
              </a:prstGeom>
            </p:spPr>
          </p:pic>
          <p:pic>
            <p:nvPicPr>
              <p:cNvPr id="7" name="图片 6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>
                <a:off x="10237" y="0"/>
                <a:ext cx="4944" cy="10800"/>
              </a:xfrm>
              <a:prstGeom prst="rect">
                <a:avLst/>
              </a:prstGeom>
            </p:spPr>
          </p:pic>
          <p:pic>
            <p:nvPicPr>
              <p:cNvPr id="8" name="图片 7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1"/>
              <a:stretch>
                <a:fillRect/>
              </a:stretch>
            </p:blipFill>
            <p:spPr>
              <a:xfrm>
                <a:off x="15181" y="0"/>
                <a:ext cx="5040" cy="10800"/>
              </a:xfrm>
              <a:prstGeom prst="rect">
                <a:avLst/>
              </a:prstGeom>
            </p:spPr>
          </p:pic>
        </p:grpSp>
        <p:pic>
          <p:nvPicPr>
            <p:cNvPr id="9" name="图片 8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11877" y="1749"/>
              <a:ext cx="3706" cy="8633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>
            <p:custDataLst>
              <p:tags r:id="rId14"/>
            </p:custDataLst>
          </p:nvPr>
        </p:nvSpPr>
        <p:spPr>
          <a:xfrm>
            <a:off x="859155" y="6007735"/>
            <a:ext cx="10208260" cy="3352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+mj-ea"/>
              <a:buNone/>
            </a:pPr>
            <a:r>
              <a:rPr lang="zh-CN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步骤一</a:t>
            </a:r>
            <a:r>
              <a:rPr lang="en-US" altLang="zh-CN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                     </a:t>
            </a:r>
            <a:r>
              <a:rPr lang="zh-CN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步骤二</a:t>
            </a:r>
            <a:r>
              <a:rPr lang="en-US" altLang="zh-CN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                  </a:t>
            </a:r>
            <a:r>
              <a:rPr lang="zh-CN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步骤三</a:t>
            </a:r>
            <a:r>
              <a:rPr lang="en-US" altLang="zh-CN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                     </a:t>
            </a:r>
            <a:r>
              <a:rPr lang="zh-CN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步骤四</a:t>
            </a:r>
            <a:r>
              <a:rPr lang="en-US" altLang="zh-CN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                  </a:t>
            </a:r>
            <a:r>
              <a:rPr lang="zh-CN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步骤五</a:t>
            </a:r>
            <a:r>
              <a:rPr lang="en-US" altLang="zh-CN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             </a:t>
            </a:r>
            <a:endParaRPr lang="en-US" altLang="zh-CN" b="1" dirty="0">
              <a:solidFill>
                <a:schemeClr val="tx2">
                  <a:lumMod val="60000"/>
                  <a:lumOff val="40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9" name="íş1íḑè"/>
          <p:cNvSpPr/>
          <p:nvPr/>
        </p:nvSpPr>
        <p:spPr bwMode="auto">
          <a:xfrm>
            <a:off x="19050" y="4596765"/>
            <a:ext cx="12109450" cy="2261235"/>
          </a:xfrm>
          <a:custGeom>
            <a:avLst/>
            <a:gdLst>
              <a:gd name="T0" fmla="*/ 1128 w 1998"/>
              <a:gd name="T1" fmla="*/ 86 h 642"/>
              <a:gd name="T2" fmla="*/ 1103 w 1998"/>
              <a:gd name="T3" fmla="*/ 88 h 642"/>
              <a:gd name="T4" fmla="*/ 1051 w 1998"/>
              <a:gd name="T5" fmla="*/ 218 h 642"/>
              <a:gd name="T6" fmla="*/ 1020 w 1998"/>
              <a:gd name="T7" fmla="*/ 217 h 642"/>
              <a:gd name="T8" fmla="*/ 808 w 1998"/>
              <a:gd name="T9" fmla="*/ 222 h 642"/>
              <a:gd name="T10" fmla="*/ 729 w 1998"/>
              <a:gd name="T11" fmla="*/ 134 h 642"/>
              <a:gd name="T12" fmla="*/ 589 w 1998"/>
              <a:gd name="T13" fmla="*/ 134 h 642"/>
              <a:gd name="T14" fmla="*/ 556 w 1998"/>
              <a:gd name="T15" fmla="*/ 40 h 642"/>
              <a:gd name="T16" fmla="*/ 518 w 1998"/>
              <a:gd name="T17" fmla="*/ 133 h 642"/>
              <a:gd name="T18" fmla="*/ 479 w 1998"/>
              <a:gd name="T19" fmla="*/ 204 h 642"/>
              <a:gd name="T20" fmla="*/ 462 w 1998"/>
              <a:gd name="T21" fmla="*/ 134 h 642"/>
              <a:gd name="T22" fmla="*/ 408 w 1998"/>
              <a:gd name="T23" fmla="*/ 104 h 642"/>
              <a:gd name="T24" fmla="*/ 336 w 1998"/>
              <a:gd name="T25" fmla="*/ 303 h 642"/>
              <a:gd name="T26" fmla="*/ 251 w 1998"/>
              <a:gd name="T27" fmla="*/ 301 h 642"/>
              <a:gd name="T28" fmla="*/ 191 w 1998"/>
              <a:gd name="T29" fmla="*/ 128 h 642"/>
              <a:gd name="T30" fmla="*/ 152 w 1998"/>
              <a:gd name="T31" fmla="*/ 327 h 642"/>
              <a:gd name="T32" fmla="*/ 140 w 1998"/>
              <a:gd name="T33" fmla="*/ 275 h 642"/>
              <a:gd name="T34" fmla="*/ 112 w 1998"/>
              <a:gd name="T35" fmla="*/ 212 h 642"/>
              <a:gd name="T36" fmla="*/ 90 w 1998"/>
              <a:gd name="T37" fmla="*/ 261 h 642"/>
              <a:gd name="T38" fmla="*/ 64 w 1998"/>
              <a:gd name="T39" fmla="*/ 388 h 642"/>
              <a:gd name="T40" fmla="*/ 37 w 1998"/>
              <a:gd name="T41" fmla="*/ 258 h 642"/>
              <a:gd name="T42" fmla="*/ 14 w 1998"/>
              <a:gd name="T43" fmla="*/ 259 h 642"/>
              <a:gd name="T44" fmla="*/ 1998 w 1998"/>
              <a:gd name="T45" fmla="*/ 641 h 642"/>
              <a:gd name="T46" fmla="*/ 1976 w 1998"/>
              <a:gd name="T47" fmla="*/ 211 h 642"/>
              <a:gd name="T48" fmla="*/ 1952 w 1998"/>
              <a:gd name="T49" fmla="*/ 154 h 642"/>
              <a:gd name="T50" fmla="*/ 1923 w 1998"/>
              <a:gd name="T51" fmla="*/ 211 h 642"/>
              <a:gd name="T52" fmla="*/ 1914 w 1998"/>
              <a:gd name="T53" fmla="*/ 134 h 642"/>
              <a:gd name="T54" fmla="*/ 1901 w 1998"/>
              <a:gd name="T55" fmla="*/ 88 h 642"/>
              <a:gd name="T56" fmla="*/ 1890 w 1998"/>
              <a:gd name="T57" fmla="*/ 135 h 642"/>
              <a:gd name="T58" fmla="*/ 1868 w 1998"/>
              <a:gd name="T59" fmla="*/ 150 h 642"/>
              <a:gd name="T60" fmla="*/ 1844 w 1998"/>
              <a:gd name="T61" fmla="*/ 112 h 642"/>
              <a:gd name="T62" fmla="*/ 1815 w 1998"/>
              <a:gd name="T63" fmla="*/ 68 h 642"/>
              <a:gd name="T64" fmla="*/ 1759 w 1998"/>
              <a:gd name="T65" fmla="*/ 232 h 642"/>
              <a:gd name="T66" fmla="*/ 1730 w 1998"/>
              <a:gd name="T67" fmla="*/ 240 h 642"/>
              <a:gd name="T68" fmla="*/ 1708 w 1998"/>
              <a:gd name="T69" fmla="*/ 188 h 642"/>
              <a:gd name="T70" fmla="*/ 1676 w 1998"/>
              <a:gd name="T71" fmla="*/ 240 h 642"/>
              <a:gd name="T72" fmla="*/ 1649 w 1998"/>
              <a:gd name="T73" fmla="*/ 249 h 642"/>
              <a:gd name="T74" fmla="*/ 1638 w 1998"/>
              <a:gd name="T75" fmla="*/ 216 h 642"/>
              <a:gd name="T76" fmla="*/ 1622 w 1998"/>
              <a:gd name="T77" fmla="*/ 191 h 642"/>
              <a:gd name="T78" fmla="*/ 1608 w 1998"/>
              <a:gd name="T79" fmla="*/ 216 h 642"/>
              <a:gd name="T80" fmla="*/ 1606 w 1998"/>
              <a:gd name="T81" fmla="*/ 248 h 642"/>
              <a:gd name="T82" fmla="*/ 1584 w 1998"/>
              <a:gd name="T83" fmla="*/ 266 h 642"/>
              <a:gd name="T84" fmla="*/ 1560 w 1998"/>
              <a:gd name="T85" fmla="*/ 249 h 642"/>
              <a:gd name="T86" fmla="*/ 1476 w 1998"/>
              <a:gd name="T87" fmla="*/ 93 h 642"/>
              <a:gd name="T88" fmla="*/ 1353 w 1998"/>
              <a:gd name="T89" fmla="*/ 80 h 642"/>
              <a:gd name="T90" fmla="*/ 1336 w 1998"/>
              <a:gd name="T91" fmla="*/ 45 h 642"/>
              <a:gd name="T92" fmla="*/ 1305 w 1998"/>
              <a:gd name="T93" fmla="*/ 3 h 642"/>
              <a:gd name="T94" fmla="*/ 1282 w 1998"/>
              <a:gd name="T95" fmla="*/ 45 h 642"/>
              <a:gd name="T96" fmla="*/ 1282 w 1998"/>
              <a:gd name="T97" fmla="*/ 79 h 642"/>
              <a:gd name="T98" fmla="*/ 1251 w 1998"/>
              <a:gd name="T99" fmla="*/ 44 h 642"/>
              <a:gd name="T100" fmla="*/ 1220 w 1998"/>
              <a:gd name="T101" fmla="*/ 134 h 642"/>
              <a:gd name="T102" fmla="*/ 1173 w 1998"/>
              <a:gd name="T103" fmla="*/ 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98" h="642">
                <a:moveTo>
                  <a:pt x="1173" y="0"/>
                </a:moveTo>
                <a:cubicBezTo>
                  <a:pt x="1165" y="0"/>
                  <a:pt x="1165" y="0"/>
                  <a:pt x="1165" y="0"/>
                </a:cubicBezTo>
                <a:cubicBezTo>
                  <a:pt x="1165" y="53"/>
                  <a:pt x="1165" y="53"/>
                  <a:pt x="1165" y="53"/>
                </a:cubicBezTo>
                <a:cubicBezTo>
                  <a:pt x="1128" y="86"/>
                  <a:pt x="1128" y="86"/>
                  <a:pt x="1128" y="86"/>
                </a:cubicBezTo>
                <a:cubicBezTo>
                  <a:pt x="1111" y="86"/>
                  <a:pt x="1111" y="86"/>
                  <a:pt x="1111" y="86"/>
                </a:cubicBezTo>
                <a:cubicBezTo>
                  <a:pt x="1111" y="27"/>
                  <a:pt x="1111" y="27"/>
                  <a:pt x="1111" y="27"/>
                </a:cubicBezTo>
                <a:cubicBezTo>
                  <a:pt x="1103" y="27"/>
                  <a:pt x="1103" y="27"/>
                  <a:pt x="1103" y="27"/>
                </a:cubicBezTo>
                <a:cubicBezTo>
                  <a:pt x="1103" y="88"/>
                  <a:pt x="1103" y="88"/>
                  <a:pt x="1103" y="88"/>
                </a:cubicBezTo>
                <a:cubicBezTo>
                  <a:pt x="1060" y="134"/>
                  <a:pt x="1060" y="134"/>
                  <a:pt x="1060" y="134"/>
                </a:cubicBezTo>
                <a:cubicBezTo>
                  <a:pt x="1060" y="189"/>
                  <a:pt x="1060" y="189"/>
                  <a:pt x="1060" y="189"/>
                </a:cubicBezTo>
                <a:cubicBezTo>
                  <a:pt x="1051" y="189"/>
                  <a:pt x="1051" y="189"/>
                  <a:pt x="1051" y="189"/>
                </a:cubicBezTo>
                <a:cubicBezTo>
                  <a:pt x="1051" y="218"/>
                  <a:pt x="1051" y="218"/>
                  <a:pt x="1051" y="218"/>
                </a:cubicBezTo>
                <a:cubicBezTo>
                  <a:pt x="1036" y="218"/>
                  <a:pt x="1036" y="218"/>
                  <a:pt x="1036" y="218"/>
                </a:cubicBezTo>
                <a:cubicBezTo>
                  <a:pt x="1036" y="299"/>
                  <a:pt x="1036" y="299"/>
                  <a:pt x="1036" y="299"/>
                </a:cubicBezTo>
                <a:cubicBezTo>
                  <a:pt x="1020" y="299"/>
                  <a:pt x="1020" y="299"/>
                  <a:pt x="1020" y="299"/>
                </a:cubicBezTo>
                <a:cubicBezTo>
                  <a:pt x="1020" y="217"/>
                  <a:pt x="1020" y="217"/>
                  <a:pt x="1020" y="217"/>
                </a:cubicBezTo>
                <a:cubicBezTo>
                  <a:pt x="967" y="217"/>
                  <a:pt x="967" y="217"/>
                  <a:pt x="967" y="217"/>
                </a:cubicBezTo>
                <a:cubicBezTo>
                  <a:pt x="967" y="75"/>
                  <a:pt x="967" y="75"/>
                  <a:pt x="967" y="75"/>
                </a:cubicBezTo>
                <a:cubicBezTo>
                  <a:pt x="808" y="75"/>
                  <a:pt x="808" y="75"/>
                  <a:pt x="808" y="75"/>
                </a:cubicBezTo>
                <a:cubicBezTo>
                  <a:pt x="808" y="222"/>
                  <a:pt x="808" y="222"/>
                  <a:pt x="808" y="222"/>
                </a:cubicBezTo>
                <a:cubicBezTo>
                  <a:pt x="770" y="222"/>
                  <a:pt x="770" y="222"/>
                  <a:pt x="770" y="222"/>
                </a:cubicBezTo>
                <a:cubicBezTo>
                  <a:pt x="770" y="177"/>
                  <a:pt x="770" y="177"/>
                  <a:pt x="770" y="177"/>
                </a:cubicBezTo>
                <a:cubicBezTo>
                  <a:pt x="729" y="177"/>
                  <a:pt x="729" y="177"/>
                  <a:pt x="729" y="177"/>
                </a:cubicBezTo>
                <a:cubicBezTo>
                  <a:pt x="729" y="134"/>
                  <a:pt x="729" y="134"/>
                  <a:pt x="729" y="134"/>
                </a:cubicBezTo>
                <a:cubicBezTo>
                  <a:pt x="633" y="134"/>
                  <a:pt x="633" y="134"/>
                  <a:pt x="633" y="134"/>
                </a:cubicBezTo>
                <a:cubicBezTo>
                  <a:pt x="633" y="272"/>
                  <a:pt x="633" y="272"/>
                  <a:pt x="633" y="272"/>
                </a:cubicBezTo>
                <a:cubicBezTo>
                  <a:pt x="589" y="272"/>
                  <a:pt x="589" y="272"/>
                  <a:pt x="589" y="272"/>
                </a:cubicBezTo>
                <a:cubicBezTo>
                  <a:pt x="589" y="134"/>
                  <a:pt x="589" y="134"/>
                  <a:pt x="589" y="134"/>
                </a:cubicBezTo>
                <a:cubicBezTo>
                  <a:pt x="572" y="134"/>
                  <a:pt x="572" y="134"/>
                  <a:pt x="572" y="134"/>
                </a:cubicBezTo>
                <a:cubicBezTo>
                  <a:pt x="572" y="92"/>
                  <a:pt x="572" y="92"/>
                  <a:pt x="572" y="92"/>
                </a:cubicBezTo>
                <a:cubicBezTo>
                  <a:pt x="556" y="71"/>
                  <a:pt x="556" y="71"/>
                  <a:pt x="556" y="71"/>
                </a:cubicBezTo>
                <a:cubicBezTo>
                  <a:pt x="556" y="40"/>
                  <a:pt x="556" y="40"/>
                  <a:pt x="556" y="40"/>
                </a:cubicBezTo>
                <a:cubicBezTo>
                  <a:pt x="546" y="40"/>
                  <a:pt x="546" y="40"/>
                  <a:pt x="546" y="40"/>
                </a:cubicBezTo>
                <a:cubicBezTo>
                  <a:pt x="546" y="69"/>
                  <a:pt x="546" y="69"/>
                  <a:pt x="546" y="69"/>
                </a:cubicBezTo>
                <a:cubicBezTo>
                  <a:pt x="518" y="91"/>
                  <a:pt x="518" y="91"/>
                  <a:pt x="518" y="91"/>
                </a:cubicBezTo>
                <a:cubicBezTo>
                  <a:pt x="518" y="133"/>
                  <a:pt x="518" y="133"/>
                  <a:pt x="518" y="133"/>
                </a:cubicBezTo>
                <a:cubicBezTo>
                  <a:pt x="503" y="133"/>
                  <a:pt x="503" y="133"/>
                  <a:pt x="503" y="133"/>
                </a:cubicBezTo>
                <a:cubicBezTo>
                  <a:pt x="503" y="274"/>
                  <a:pt x="503" y="274"/>
                  <a:pt x="503" y="274"/>
                </a:cubicBezTo>
                <a:cubicBezTo>
                  <a:pt x="479" y="259"/>
                  <a:pt x="479" y="259"/>
                  <a:pt x="479" y="259"/>
                </a:cubicBezTo>
                <a:cubicBezTo>
                  <a:pt x="479" y="204"/>
                  <a:pt x="479" y="204"/>
                  <a:pt x="479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0" y="264"/>
                  <a:pt x="470" y="264"/>
                  <a:pt x="470" y="264"/>
                </a:cubicBezTo>
                <a:cubicBezTo>
                  <a:pt x="462" y="264"/>
                  <a:pt x="462" y="264"/>
                  <a:pt x="462" y="264"/>
                </a:cubicBezTo>
                <a:cubicBezTo>
                  <a:pt x="462" y="134"/>
                  <a:pt x="462" y="134"/>
                  <a:pt x="462" y="134"/>
                </a:cubicBezTo>
                <a:cubicBezTo>
                  <a:pt x="424" y="103"/>
                  <a:pt x="424" y="103"/>
                  <a:pt x="424" y="103"/>
                </a:cubicBezTo>
                <a:cubicBezTo>
                  <a:pt x="424" y="27"/>
                  <a:pt x="424" y="27"/>
                  <a:pt x="424" y="27"/>
                </a:cubicBezTo>
                <a:cubicBezTo>
                  <a:pt x="408" y="27"/>
                  <a:pt x="408" y="27"/>
                  <a:pt x="408" y="27"/>
                </a:cubicBezTo>
                <a:cubicBezTo>
                  <a:pt x="408" y="104"/>
                  <a:pt x="408" y="104"/>
                  <a:pt x="408" y="104"/>
                </a:cubicBezTo>
                <a:cubicBezTo>
                  <a:pt x="369" y="135"/>
                  <a:pt x="369" y="135"/>
                  <a:pt x="369" y="135"/>
                </a:cubicBezTo>
                <a:cubicBezTo>
                  <a:pt x="369" y="277"/>
                  <a:pt x="369" y="277"/>
                  <a:pt x="369" y="277"/>
                </a:cubicBezTo>
                <a:cubicBezTo>
                  <a:pt x="352" y="303"/>
                  <a:pt x="352" y="303"/>
                  <a:pt x="352" y="303"/>
                </a:cubicBezTo>
                <a:cubicBezTo>
                  <a:pt x="336" y="303"/>
                  <a:pt x="336" y="303"/>
                  <a:pt x="336" y="303"/>
                </a:cubicBezTo>
                <a:cubicBezTo>
                  <a:pt x="336" y="272"/>
                  <a:pt x="336" y="272"/>
                  <a:pt x="336" y="272"/>
                </a:cubicBezTo>
                <a:cubicBezTo>
                  <a:pt x="282" y="272"/>
                  <a:pt x="282" y="272"/>
                  <a:pt x="282" y="272"/>
                </a:cubicBezTo>
                <a:cubicBezTo>
                  <a:pt x="282" y="301"/>
                  <a:pt x="282" y="301"/>
                  <a:pt x="282" y="301"/>
                </a:cubicBezTo>
                <a:cubicBezTo>
                  <a:pt x="251" y="301"/>
                  <a:pt x="251" y="301"/>
                  <a:pt x="251" y="301"/>
                </a:cubicBezTo>
                <a:cubicBezTo>
                  <a:pt x="251" y="389"/>
                  <a:pt x="251" y="389"/>
                  <a:pt x="251" y="389"/>
                </a:cubicBezTo>
                <a:cubicBezTo>
                  <a:pt x="231" y="389"/>
                  <a:pt x="231" y="389"/>
                  <a:pt x="231" y="389"/>
                </a:cubicBezTo>
                <a:cubicBezTo>
                  <a:pt x="231" y="128"/>
                  <a:pt x="231" y="128"/>
                  <a:pt x="231" y="128"/>
                </a:cubicBezTo>
                <a:cubicBezTo>
                  <a:pt x="191" y="128"/>
                  <a:pt x="191" y="128"/>
                  <a:pt x="191" y="128"/>
                </a:cubicBezTo>
                <a:cubicBezTo>
                  <a:pt x="191" y="437"/>
                  <a:pt x="191" y="437"/>
                  <a:pt x="191" y="437"/>
                </a:cubicBezTo>
                <a:cubicBezTo>
                  <a:pt x="184" y="437"/>
                  <a:pt x="184" y="437"/>
                  <a:pt x="184" y="437"/>
                </a:cubicBezTo>
                <a:cubicBezTo>
                  <a:pt x="184" y="327"/>
                  <a:pt x="184" y="327"/>
                  <a:pt x="184" y="327"/>
                </a:cubicBezTo>
                <a:cubicBezTo>
                  <a:pt x="152" y="327"/>
                  <a:pt x="152" y="327"/>
                  <a:pt x="152" y="327"/>
                </a:cubicBezTo>
                <a:cubicBezTo>
                  <a:pt x="152" y="299"/>
                  <a:pt x="152" y="299"/>
                  <a:pt x="152" y="299"/>
                </a:cubicBezTo>
                <a:cubicBezTo>
                  <a:pt x="140" y="299"/>
                  <a:pt x="140" y="299"/>
                  <a:pt x="140" y="299"/>
                </a:cubicBezTo>
                <a:cubicBezTo>
                  <a:pt x="140" y="292"/>
                  <a:pt x="140" y="292"/>
                  <a:pt x="140" y="292"/>
                </a:cubicBezTo>
                <a:cubicBezTo>
                  <a:pt x="140" y="275"/>
                  <a:pt x="140" y="275"/>
                  <a:pt x="140" y="275"/>
                </a:cubicBezTo>
                <a:cubicBezTo>
                  <a:pt x="130" y="261"/>
                  <a:pt x="130" y="261"/>
                  <a:pt x="130" y="261"/>
                </a:cubicBezTo>
                <a:cubicBezTo>
                  <a:pt x="115" y="261"/>
                  <a:pt x="115" y="261"/>
                  <a:pt x="115" y="261"/>
                </a:cubicBezTo>
                <a:cubicBezTo>
                  <a:pt x="115" y="215"/>
                  <a:pt x="115" y="215"/>
                  <a:pt x="115" y="215"/>
                </a:cubicBezTo>
                <a:cubicBezTo>
                  <a:pt x="115" y="214"/>
                  <a:pt x="114" y="212"/>
                  <a:pt x="112" y="212"/>
                </a:cubicBezTo>
                <a:cubicBezTo>
                  <a:pt x="108" y="212"/>
                  <a:pt x="108" y="212"/>
                  <a:pt x="108" y="212"/>
                </a:cubicBezTo>
                <a:cubicBezTo>
                  <a:pt x="106" y="212"/>
                  <a:pt x="105" y="214"/>
                  <a:pt x="105" y="215"/>
                </a:cubicBezTo>
                <a:cubicBezTo>
                  <a:pt x="105" y="261"/>
                  <a:pt x="105" y="261"/>
                  <a:pt x="105" y="261"/>
                </a:cubicBezTo>
                <a:cubicBezTo>
                  <a:pt x="90" y="261"/>
                  <a:pt x="90" y="261"/>
                  <a:pt x="90" y="261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92"/>
                  <a:pt x="80" y="292"/>
                  <a:pt x="80" y="292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64" y="388"/>
                  <a:pt x="64" y="388"/>
                  <a:pt x="64" y="388"/>
                </a:cubicBezTo>
                <a:cubicBezTo>
                  <a:pt x="64" y="302"/>
                  <a:pt x="64" y="302"/>
                  <a:pt x="64" y="302"/>
                </a:cubicBezTo>
                <a:cubicBezTo>
                  <a:pt x="46" y="302"/>
                  <a:pt x="46" y="302"/>
                  <a:pt x="46" y="302"/>
                </a:cubicBezTo>
                <a:cubicBezTo>
                  <a:pt x="46" y="258"/>
                  <a:pt x="46" y="258"/>
                  <a:pt x="46" y="258"/>
                </a:cubicBezTo>
                <a:cubicBezTo>
                  <a:pt x="37" y="258"/>
                  <a:pt x="37" y="258"/>
                  <a:pt x="37" y="258"/>
                </a:cubicBezTo>
                <a:cubicBezTo>
                  <a:pt x="37" y="227"/>
                  <a:pt x="37" y="227"/>
                  <a:pt x="37" y="227"/>
                </a:cubicBezTo>
                <a:cubicBezTo>
                  <a:pt x="25" y="227"/>
                  <a:pt x="25" y="227"/>
                  <a:pt x="25" y="227"/>
                </a:cubicBezTo>
                <a:cubicBezTo>
                  <a:pt x="25" y="259"/>
                  <a:pt x="25" y="259"/>
                  <a:pt x="25" y="259"/>
                </a:cubicBezTo>
                <a:cubicBezTo>
                  <a:pt x="14" y="259"/>
                  <a:pt x="14" y="259"/>
                  <a:pt x="14" y="259"/>
                </a:cubicBezTo>
                <a:cubicBezTo>
                  <a:pt x="14" y="298"/>
                  <a:pt x="14" y="298"/>
                  <a:pt x="14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642"/>
                  <a:pt x="0" y="642"/>
                  <a:pt x="0" y="642"/>
                </a:cubicBezTo>
                <a:cubicBezTo>
                  <a:pt x="1998" y="641"/>
                  <a:pt x="1998" y="641"/>
                  <a:pt x="1998" y="641"/>
                </a:cubicBezTo>
                <a:cubicBezTo>
                  <a:pt x="1998" y="124"/>
                  <a:pt x="1998" y="124"/>
                  <a:pt x="1998" y="124"/>
                </a:cubicBezTo>
                <a:cubicBezTo>
                  <a:pt x="1998" y="117"/>
                  <a:pt x="1993" y="112"/>
                  <a:pt x="1987" y="112"/>
                </a:cubicBezTo>
                <a:cubicBezTo>
                  <a:pt x="1981" y="112"/>
                  <a:pt x="1976" y="117"/>
                  <a:pt x="1976" y="124"/>
                </a:cubicBezTo>
                <a:cubicBezTo>
                  <a:pt x="1976" y="211"/>
                  <a:pt x="1976" y="211"/>
                  <a:pt x="1976" y="211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58"/>
                  <a:pt x="1955" y="158"/>
                  <a:pt x="1955" y="158"/>
                </a:cubicBezTo>
                <a:cubicBezTo>
                  <a:pt x="1955" y="156"/>
                  <a:pt x="1954" y="154"/>
                  <a:pt x="1952" y="154"/>
                </a:cubicBezTo>
                <a:cubicBezTo>
                  <a:pt x="1943" y="154"/>
                  <a:pt x="1943" y="154"/>
                  <a:pt x="1943" y="154"/>
                </a:cubicBezTo>
                <a:cubicBezTo>
                  <a:pt x="1941" y="154"/>
                  <a:pt x="1940" y="156"/>
                  <a:pt x="1940" y="158"/>
                </a:cubicBezTo>
                <a:cubicBezTo>
                  <a:pt x="1940" y="193"/>
                  <a:pt x="1940" y="193"/>
                  <a:pt x="1940" y="193"/>
                </a:cubicBezTo>
                <a:cubicBezTo>
                  <a:pt x="1923" y="211"/>
                  <a:pt x="1923" y="211"/>
                  <a:pt x="1923" y="211"/>
                </a:cubicBezTo>
                <a:cubicBezTo>
                  <a:pt x="1923" y="143"/>
                  <a:pt x="1923" y="143"/>
                  <a:pt x="1923" y="143"/>
                </a:cubicBezTo>
                <a:cubicBezTo>
                  <a:pt x="1923" y="143"/>
                  <a:pt x="1922" y="142"/>
                  <a:pt x="1922" y="141"/>
                </a:cubicBezTo>
                <a:cubicBezTo>
                  <a:pt x="1916" y="135"/>
                  <a:pt x="1916" y="135"/>
                  <a:pt x="1916" y="135"/>
                </a:cubicBezTo>
                <a:cubicBezTo>
                  <a:pt x="1916" y="135"/>
                  <a:pt x="1915" y="134"/>
                  <a:pt x="1914" y="134"/>
                </a:cubicBezTo>
                <a:cubicBezTo>
                  <a:pt x="1906" y="134"/>
                  <a:pt x="1906" y="134"/>
                  <a:pt x="1906" y="134"/>
                </a:cubicBezTo>
                <a:cubicBezTo>
                  <a:pt x="1906" y="90"/>
                  <a:pt x="1906" y="90"/>
                  <a:pt x="1906" y="90"/>
                </a:cubicBezTo>
                <a:cubicBezTo>
                  <a:pt x="1906" y="89"/>
                  <a:pt x="1905" y="88"/>
                  <a:pt x="1905" y="88"/>
                </a:cubicBezTo>
                <a:cubicBezTo>
                  <a:pt x="1901" y="88"/>
                  <a:pt x="1901" y="88"/>
                  <a:pt x="1901" y="88"/>
                </a:cubicBezTo>
                <a:cubicBezTo>
                  <a:pt x="1900" y="88"/>
                  <a:pt x="1899" y="89"/>
                  <a:pt x="1899" y="90"/>
                </a:cubicBezTo>
                <a:cubicBezTo>
                  <a:pt x="1899" y="134"/>
                  <a:pt x="1899" y="134"/>
                  <a:pt x="1899" y="134"/>
                </a:cubicBezTo>
                <a:cubicBezTo>
                  <a:pt x="1892" y="134"/>
                  <a:pt x="1892" y="134"/>
                  <a:pt x="1892" y="134"/>
                </a:cubicBezTo>
                <a:cubicBezTo>
                  <a:pt x="1891" y="134"/>
                  <a:pt x="1890" y="135"/>
                  <a:pt x="1890" y="135"/>
                </a:cubicBezTo>
                <a:cubicBezTo>
                  <a:pt x="1885" y="141"/>
                  <a:pt x="1885" y="141"/>
                  <a:pt x="1885" y="141"/>
                </a:cubicBezTo>
                <a:cubicBezTo>
                  <a:pt x="1884" y="142"/>
                  <a:pt x="1884" y="143"/>
                  <a:pt x="1884" y="144"/>
                </a:cubicBezTo>
                <a:cubicBezTo>
                  <a:pt x="1884" y="179"/>
                  <a:pt x="1884" y="179"/>
                  <a:pt x="1884" y="179"/>
                </a:cubicBezTo>
                <a:cubicBezTo>
                  <a:pt x="1868" y="150"/>
                  <a:pt x="1868" y="150"/>
                  <a:pt x="1868" y="150"/>
                </a:cubicBezTo>
                <a:cubicBezTo>
                  <a:pt x="1868" y="148"/>
                  <a:pt x="1866" y="148"/>
                  <a:pt x="1865" y="148"/>
                </a:cubicBezTo>
                <a:cubicBezTo>
                  <a:pt x="1858" y="148"/>
                  <a:pt x="1858" y="148"/>
                  <a:pt x="1858" y="148"/>
                </a:cubicBezTo>
                <a:cubicBezTo>
                  <a:pt x="1858" y="112"/>
                  <a:pt x="1858" y="112"/>
                  <a:pt x="1858" y="112"/>
                </a:cubicBezTo>
                <a:cubicBezTo>
                  <a:pt x="1844" y="112"/>
                  <a:pt x="1844" y="112"/>
                  <a:pt x="1844" y="112"/>
                </a:cubicBezTo>
                <a:cubicBezTo>
                  <a:pt x="1844" y="141"/>
                  <a:pt x="1844" y="141"/>
                  <a:pt x="1844" y="141"/>
                </a:cubicBezTo>
                <a:cubicBezTo>
                  <a:pt x="1823" y="141"/>
                  <a:pt x="1823" y="141"/>
                  <a:pt x="1823" y="141"/>
                </a:cubicBezTo>
                <a:cubicBezTo>
                  <a:pt x="1823" y="68"/>
                  <a:pt x="1823" y="68"/>
                  <a:pt x="1823" y="68"/>
                </a:cubicBezTo>
                <a:cubicBezTo>
                  <a:pt x="1815" y="68"/>
                  <a:pt x="1815" y="68"/>
                  <a:pt x="1815" y="68"/>
                </a:cubicBezTo>
                <a:cubicBezTo>
                  <a:pt x="1815" y="141"/>
                  <a:pt x="1815" y="141"/>
                  <a:pt x="1815" y="141"/>
                </a:cubicBezTo>
                <a:cubicBezTo>
                  <a:pt x="1776" y="141"/>
                  <a:pt x="1776" y="141"/>
                  <a:pt x="1776" y="141"/>
                </a:cubicBezTo>
                <a:cubicBezTo>
                  <a:pt x="1759" y="163"/>
                  <a:pt x="1759" y="163"/>
                  <a:pt x="1759" y="163"/>
                </a:cubicBezTo>
                <a:cubicBezTo>
                  <a:pt x="1759" y="232"/>
                  <a:pt x="1759" y="232"/>
                  <a:pt x="1759" y="232"/>
                </a:cubicBezTo>
                <a:cubicBezTo>
                  <a:pt x="1747" y="232"/>
                  <a:pt x="1747" y="232"/>
                  <a:pt x="1747" y="232"/>
                </a:cubicBezTo>
                <a:cubicBezTo>
                  <a:pt x="1747" y="199"/>
                  <a:pt x="1747" y="199"/>
                  <a:pt x="1747" y="199"/>
                </a:cubicBezTo>
                <a:cubicBezTo>
                  <a:pt x="1730" y="199"/>
                  <a:pt x="1730" y="199"/>
                  <a:pt x="1730" y="199"/>
                </a:cubicBezTo>
                <a:cubicBezTo>
                  <a:pt x="1730" y="240"/>
                  <a:pt x="1730" y="240"/>
                  <a:pt x="1730" y="240"/>
                </a:cubicBezTo>
                <a:cubicBezTo>
                  <a:pt x="1722" y="240"/>
                  <a:pt x="1722" y="240"/>
                  <a:pt x="1722" y="240"/>
                </a:cubicBezTo>
                <a:cubicBezTo>
                  <a:pt x="1714" y="225"/>
                  <a:pt x="1714" y="225"/>
                  <a:pt x="1714" y="225"/>
                </a:cubicBezTo>
                <a:cubicBezTo>
                  <a:pt x="1708" y="225"/>
                  <a:pt x="1708" y="225"/>
                  <a:pt x="1708" y="225"/>
                </a:cubicBezTo>
                <a:cubicBezTo>
                  <a:pt x="1708" y="188"/>
                  <a:pt x="1708" y="188"/>
                  <a:pt x="1708" y="188"/>
                </a:cubicBezTo>
                <a:cubicBezTo>
                  <a:pt x="1699" y="188"/>
                  <a:pt x="1699" y="188"/>
                  <a:pt x="1699" y="188"/>
                </a:cubicBezTo>
                <a:cubicBezTo>
                  <a:pt x="1699" y="225"/>
                  <a:pt x="1699" y="225"/>
                  <a:pt x="1699" y="225"/>
                </a:cubicBezTo>
                <a:cubicBezTo>
                  <a:pt x="1693" y="225"/>
                  <a:pt x="1693" y="225"/>
                  <a:pt x="1693" y="225"/>
                </a:cubicBezTo>
                <a:cubicBezTo>
                  <a:pt x="1676" y="240"/>
                  <a:pt x="1676" y="240"/>
                  <a:pt x="1676" y="240"/>
                </a:cubicBezTo>
                <a:cubicBezTo>
                  <a:pt x="1676" y="292"/>
                  <a:pt x="1676" y="292"/>
                  <a:pt x="1676" y="292"/>
                </a:cubicBezTo>
                <a:cubicBezTo>
                  <a:pt x="1676" y="414"/>
                  <a:pt x="1676" y="414"/>
                  <a:pt x="1676" y="414"/>
                </a:cubicBezTo>
                <a:cubicBezTo>
                  <a:pt x="1649" y="414"/>
                  <a:pt x="1649" y="414"/>
                  <a:pt x="1649" y="414"/>
                </a:cubicBezTo>
                <a:cubicBezTo>
                  <a:pt x="1649" y="249"/>
                  <a:pt x="1649" y="249"/>
                  <a:pt x="1649" y="249"/>
                </a:cubicBezTo>
                <a:cubicBezTo>
                  <a:pt x="1631" y="249"/>
                  <a:pt x="1631" y="249"/>
                  <a:pt x="1631" y="249"/>
                </a:cubicBezTo>
                <a:cubicBezTo>
                  <a:pt x="1631" y="224"/>
                  <a:pt x="1631" y="224"/>
                  <a:pt x="1631" y="224"/>
                </a:cubicBezTo>
                <a:cubicBezTo>
                  <a:pt x="1638" y="224"/>
                  <a:pt x="1638" y="224"/>
                  <a:pt x="1638" y="224"/>
                </a:cubicBezTo>
                <a:cubicBezTo>
                  <a:pt x="1638" y="216"/>
                  <a:pt x="1638" y="216"/>
                  <a:pt x="1638" y="216"/>
                </a:cubicBezTo>
                <a:cubicBezTo>
                  <a:pt x="1631" y="216"/>
                  <a:pt x="1631" y="216"/>
                  <a:pt x="1631" y="216"/>
                </a:cubicBezTo>
                <a:cubicBezTo>
                  <a:pt x="1631" y="208"/>
                  <a:pt x="1631" y="208"/>
                  <a:pt x="1631" y="208"/>
                </a:cubicBezTo>
                <a:cubicBezTo>
                  <a:pt x="1622" y="208"/>
                  <a:pt x="1622" y="208"/>
                  <a:pt x="1622" y="208"/>
                </a:cubicBezTo>
                <a:cubicBezTo>
                  <a:pt x="1622" y="191"/>
                  <a:pt x="1622" y="191"/>
                  <a:pt x="1622" y="191"/>
                </a:cubicBezTo>
                <a:cubicBezTo>
                  <a:pt x="1614" y="191"/>
                  <a:pt x="1614" y="191"/>
                  <a:pt x="1614" y="191"/>
                </a:cubicBezTo>
                <a:cubicBezTo>
                  <a:pt x="1614" y="208"/>
                  <a:pt x="1614" y="208"/>
                  <a:pt x="1614" y="208"/>
                </a:cubicBezTo>
                <a:cubicBezTo>
                  <a:pt x="1608" y="208"/>
                  <a:pt x="1608" y="208"/>
                  <a:pt x="1608" y="208"/>
                </a:cubicBezTo>
                <a:cubicBezTo>
                  <a:pt x="1608" y="216"/>
                  <a:pt x="1608" y="216"/>
                  <a:pt x="1608" y="216"/>
                </a:cubicBezTo>
                <a:cubicBezTo>
                  <a:pt x="1599" y="216"/>
                  <a:pt x="1599" y="216"/>
                  <a:pt x="1599" y="216"/>
                </a:cubicBezTo>
                <a:cubicBezTo>
                  <a:pt x="1599" y="224"/>
                  <a:pt x="1599" y="224"/>
                  <a:pt x="1599" y="224"/>
                </a:cubicBezTo>
                <a:cubicBezTo>
                  <a:pt x="1606" y="224"/>
                  <a:pt x="1606" y="224"/>
                  <a:pt x="1606" y="224"/>
                </a:cubicBezTo>
                <a:cubicBezTo>
                  <a:pt x="1606" y="248"/>
                  <a:pt x="1606" y="248"/>
                  <a:pt x="1606" y="248"/>
                </a:cubicBezTo>
                <a:cubicBezTo>
                  <a:pt x="1592" y="248"/>
                  <a:pt x="1592" y="248"/>
                  <a:pt x="1592" y="248"/>
                </a:cubicBezTo>
                <a:cubicBezTo>
                  <a:pt x="1592" y="341"/>
                  <a:pt x="1592" y="341"/>
                  <a:pt x="1592" y="341"/>
                </a:cubicBezTo>
                <a:cubicBezTo>
                  <a:pt x="1584" y="341"/>
                  <a:pt x="1584" y="341"/>
                  <a:pt x="1584" y="341"/>
                </a:cubicBezTo>
                <a:cubicBezTo>
                  <a:pt x="1584" y="266"/>
                  <a:pt x="1584" y="266"/>
                  <a:pt x="1584" y="266"/>
                </a:cubicBezTo>
                <a:cubicBezTo>
                  <a:pt x="1568" y="255"/>
                  <a:pt x="1568" y="255"/>
                  <a:pt x="1568" y="255"/>
                </a:cubicBezTo>
                <a:cubicBezTo>
                  <a:pt x="1568" y="226"/>
                  <a:pt x="1568" y="226"/>
                  <a:pt x="1568" y="226"/>
                </a:cubicBezTo>
                <a:cubicBezTo>
                  <a:pt x="1560" y="226"/>
                  <a:pt x="1560" y="226"/>
                  <a:pt x="1560" y="226"/>
                </a:cubicBezTo>
                <a:cubicBezTo>
                  <a:pt x="1560" y="249"/>
                  <a:pt x="1560" y="249"/>
                  <a:pt x="1560" y="249"/>
                </a:cubicBezTo>
                <a:cubicBezTo>
                  <a:pt x="1521" y="249"/>
                  <a:pt x="1521" y="249"/>
                  <a:pt x="1521" y="249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476" y="135"/>
                  <a:pt x="1476" y="135"/>
                  <a:pt x="1476" y="135"/>
                </a:cubicBezTo>
                <a:cubicBezTo>
                  <a:pt x="1476" y="93"/>
                  <a:pt x="1476" y="93"/>
                  <a:pt x="1476" y="93"/>
                </a:cubicBezTo>
                <a:cubicBezTo>
                  <a:pt x="1383" y="93"/>
                  <a:pt x="1383" y="93"/>
                  <a:pt x="1383" y="93"/>
                </a:cubicBezTo>
                <a:cubicBezTo>
                  <a:pt x="1383" y="133"/>
                  <a:pt x="1383" y="133"/>
                  <a:pt x="1383" y="133"/>
                </a:cubicBezTo>
                <a:cubicBezTo>
                  <a:pt x="1353" y="133"/>
                  <a:pt x="1353" y="133"/>
                  <a:pt x="1353" y="133"/>
                </a:cubicBezTo>
                <a:cubicBezTo>
                  <a:pt x="1353" y="80"/>
                  <a:pt x="1353" y="80"/>
                  <a:pt x="1353" y="80"/>
                </a:cubicBezTo>
                <a:cubicBezTo>
                  <a:pt x="1321" y="80"/>
                  <a:pt x="1321" y="80"/>
                  <a:pt x="1321" y="80"/>
                </a:cubicBezTo>
                <a:cubicBezTo>
                  <a:pt x="1321" y="52"/>
                  <a:pt x="1321" y="52"/>
                  <a:pt x="1321" y="52"/>
                </a:cubicBezTo>
                <a:cubicBezTo>
                  <a:pt x="1336" y="52"/>
                  <a:pt x="1336" y="52"/>
                  <a:pt x="1336" y="52"/>
                </a:cubicBezTo>
                <a:cubicBezTo>
                  <a:pt x="1336" y="45"/>
                  <a:pt x="1336" y="45"/>
                  <a:pt x="1336" y="45"/>
                </a:cubicBezTo>
                <a:cubicBezTo>
                  <a:pt x="1321" y="45"/>
                  <a:pt x="1321" y="45"/>
                  <a:pt x="1321" y="45"/>
                </a:cubicBezTo>
                <a:cubicBezTo>
                  <a:pt x="1321" y="20"/>
                  <a:pt x="1321" y="20"/>
                  <a:pt x="1321" y="20"/>
                </a:cubicBezTo>
                <a:cubicBezTo>
                  <a:pt x="1305" y="20"/>
                  <a:pt x="1305" y="20"/>
                  <a:pt x="1305" y="20"/>
                </a:cubicBezTo>
                <a:cubicBezTo>
                  <a:pt x="1305" y="3"/>
                  <a:pt x="1305" y="3"/>
                  <a:pt x="1305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8" y="20"/>
                  <a:pt x="1298" y="20"/>
                  <a:pt x="1298" y="20"/>
                </a:cubicBezTo>
                <a:cubicBezTo>
                  <a:pt x="1282" y="20"/>
                  <a:pt x="1282" y="20"/>
                  <a:pt x="1282" y="20"/>
                </a:cubicBezTo>
                <a:cubicBezTo>
                  <a:pt x="1282" y="45"/>
                  <a:pt x="1282" y="45"/>
                  <a:pt x="1282" y="45"/>
                </a:cubicBezTo>
                <a:cubicBezTo>
                  <a:pt x="1267" y="45"/>
                  <a:pt x="1267" y="45"/>
                  <a:pt x="1267" y="45"/>
                </a:cubicBezTo>
                <a:cubicBezTo>
                  <a:pt x="1267" y="53"/>
                  <a:pt x="1267" y="53"/>
                  <a:pt x="1267" y="53"/>
                </a:cubicBezTo>
                <a:cubicBezTo>
                  <a:pt x="1282" y="53"/>
                  <a:pt x="1282" y="53"/>
                  <a:pt x="1282" y="53"/>
                </a:cubicBezTo>
                <a:cubicBezTo>
                  <a:pt x="1282" y="79"/>
                  <a:pt x="1282" y="79"/>
                  <a:pt x="1282" y="79"/>
                </a:cubicBezTo>
                <a:cubicBezTo>
                  <a:pt x="1261" y="79"/>
                  <a:pt x="1261" y="79"/>
                  <a:pt x="1261" y="79"/>
                </a:cubicBezTo>
                <a:cubicBezTo>
                  <a:pt x="1261" y="68"/>
                  <a:pt x="1261" y="68"/>
                  <a:pt x="1261" y="68"/>
                </a:cubicBezTo>
                <a:cubicBezTo>
                  <a:pt x="1251" y="68"/>
                  <a:pt x="1251" y="68"/>
                  <a:pt x="1251" y="68"/>
                </a:cubicBezTo>
                <a:cubicBezTo>
                  <a:pt x="1251" y="44"/>
                  <a:pt x="1251" y="44"/>
                  <a:pt x="1251" y="44"/>
                </a:cubicBezTo>
                <a:cubicBezTo>
                  <a:pt x="1228" y="44"/>
                  <a:pt x="1228" y="44"/>
                  <a:pt x="1228" y="44"/>
                </a:cubicBezTo>
                <a:cubicBezTo>
                  <a:pt x="1228" y="76"/>
                  <a:pt x="1228" y="76"/>
                  <a:pt x="1228" y="76"/>
                </a:cubicBezTo>
                <a:cubicBezTo>
                  <a:pt x="1220" y="76"/>
                  <a:pt x="1220" y="76"/>
                  <a:pt x="1220" y="76"/>
                </a:cubicBezTo>
                <a:cubicBezTo>
                  <a:pt x="1220" y="134"/>
                  <a:pt x="1220" y="134"/>
                  <a:pt x="1220" y="134"/>
                </a:cubicBezTo>
                <a:cubicBezTo>
                  <a:pt x="1205" y="134"/>
                  <a:pt x="1205" y="134"/>
                  <a:pt x="1205" y="134"/>
                </a:cubicBezTo>
                <a:cubicBezTo>
                  <a:pt x="1205" y="89"/>
                  <a:pt x="1205" y="89"/>
                  <a:pt x="1205" y="89"/>
                </a:cubicBezTo>
                <a:cubicBezTo>
                  <a:pt x="1173" y="50"/>
                  <a:pt x="1173" y="50"/>
                  <a:pt x="1173" y="50"/>
                </a:cubicBezTo>
                <a:cubicBezTo>
                  <a:pt x="1173" y="0"/>
                  <a:pt x="1173" y="0"/>
                  <a:pt x="1173" y="0"/>
                </a:cubicBezTo>
              </a:path>
            </a:pathLst>
          </a:custGeom>
          <a:solidFill>
            <a:srgbClr val="002060">
              <a:alpha val="6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/>
            <a:endParaRPr sz="1350"/>
          </a:p>
        </p:txBody>
      </p:sp>
      <p:pic>
        <p:nvPicPr>
          <p:cNvPr id="11" name="Picture 2" descr="C:\Users\wangyanming\Desktop\未标题-1-08.png"/>
          <p:cNvPicPr>
            <a:picLocks noChangeAspect="1"/>
          </p:cNvPicPr>
          <p:nvPr/>
        </p:nvPicPr>
        <p:blipFill>
          <a:blip r:embed="rId1"/>
          <a:srcRect t="-87500" b="-87500"/>
          <a:stretch>
            <a:fillRect/>
          </a:stretch>
        </p:blipFill>
        <p:spPr>
          <a:xfrm>
            <a:off x="19050" y="857421"/>
            <a:ext cx="12192000" cy="551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" name="文本框 103"/>
          <p:cNvSpPr txBox="1"/>
          <p:nvPr>
            <p:custDataLst>
              <p:tags r:id="rId2"/>
            </p:custDataLst>
          </p:nvPr>
        </p:nvSpPr>
        <p:spPr>
          <a:xfrm>
            <a:off x="358775" y="1110615"/>
            <a:ext cx="3919220" cy="1783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日程共享（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PC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）：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邀请他人共享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日程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注：邀请他人共享日程后，还需要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被邀请人设置共享权限才可进行日程编辑和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创建。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79755" y="298450"/>
            <a:ext cx="10708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zh-CN" altLang="en-US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日程</a:t>
            </a:r>
            <a:endParaRPr lang="zh-CN" altLang="en-US" sz="2400" b="1" spc="300">
              <a:solidFill>
                <a:srgbClr val="008543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796155" y="1984375"/>
            <a:ext cx="5722620" cy="4257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9" name="íş1íḑè"/>
          <p:cNvSpPr/>
          <p:nvPr/>
        </p:nvSpPr>
        <p:spPr bwMode="auto">
          <a:xfrm>
            <a:off x="19050" y="4596765"/>
            <a:ext cx="12109450" cy="2261235"/>
          </a:xfrm>
          <a:custGeom>
            <a:avLst/>
            <a:gdLst>
              <a:gd name="T0" fmla="*/ 1128 w 1998"/>
              <a:gd name="T1" fmla="*/ 86 h 642"/>
              <a:gd name="T2" fmla="*/ 1103 w 1998"/>
              <a:gd name="T3" fmla="*/ 88 h 642"/>
              <a:gd name="T4" fmla="*/ 1051 w 1998"/>
              <a:gd name="T5" fmla="*/ 218 h 642"/>
              <a:gd name="T6" fmla="*/ 1020 w 1998"/>
              <a:gd name="T7" fmla="*/ 217 h 642"/>
              <a:gd name="T8" fmla="*/ 808 w 1998"/>
              <a:gd name="T9" fmla="*/ 222 h 642"/>
              <a:gd name="T10" fmla="*/ 729 w 1998"/>
              <a:gd name="T11" fmla="*/ 134 h 642"/>
              <a:gd name="T12" fmla="*/ 589 w 1998"/>
              <a:gd name="T13" fmla="*/ 134 h 642"/>
              <a:gd name="T14" fmla="*/ 556 w 1998"/>
              <a:gd name="T15" fmla="*/ 40 h 642"/>
              <a:gd name="T16" fmla="*/ 518 w 1998"/>
              <a:gd name="T17" fmla="*/ 133 h 642"/>
              <a:gd name="T18" fmla="*/ 479 w 1998"/>
              <a:gd name="T19" fmla="*/ 204 h 642"/>
              <a:gd name="T20" fmla="*/ 462 w 1998"/>
              <a:gd name="T21" fmla="*/ 134 h 642"/>
              <a:gd name="T22" fmla="*/ 408 w 1998"/>
              <a:gd name="T23" fmla="*/ 104 h 642"/>
              <a:gd name="T24" fmla="*/ 336 w 1998"/>
              <a:gd name="T25" fmla="*/ 303 h 642"/>
              <a:gd name="T26" fmla="*/ 251 w 1998"/>
              <a:gd name="T27" fmla="*/ 301 h 642"/>
              <a:gd name="T28" fmla="*/ 191 w 1998"/>
              <a:gd name="T29" fmla="*/ 128 h 642"/>
              <a:gd name="T30" fmla="*/ 152 w 1998"/>
              <a:gd name="T31" fmla="*/ 327 h 642"/>
              <a:gd name="T32" fmla="*/ 140 w 1998"/>
              <a:gd name="T33" fmla="*/ 275 h 642"/>
              <a:gd name="T34" fmla="*/ 112 w 1998"/>
              <a:gd name="T35" fmla="*/ 212 h 642"/>
              <a:gd name="T36" fmla="*/ 90 w 1998"/>
              <a:gd name="T37" fmla="*/ 261 h 642"/>
              <a:gd name="T38" fmla="*/ 64 w 1998"/>
              <a:gd name="T39" fmla="*/ 388 h 642"/>
              <a:gd name="T40" fmla="*/ 37 w 1998"/>
              <a:gd name="T41" fmla="*/ 258 h 642"/>
              <a:gd name="T42" fmla="*/ 14 w 1998"/>
              <a:gd name="T43" fmla="*/ 259 h 642"/>
              <a:gd name="T44" fmla="*/ 1998 w 1998"/>
              <a:gd name="T45" fmla="*/ 641 h 642"/>
              <a:gd name="T46" fmla="*/ 1976 w 1998"/>
              <a:gd name="T47" fmla="*/ 211 h 642"/>
              <a:gd name="T48" fmla="*/ 1952 w 1998"/>
              <a:gd name="T49" fmla="*/ 154 h 642"/>
              <a:gd name="T50" fmla="*/ 1923 w 1998"/>
              <a:gd name="T51" fmla="*/ 211 h 642"/>
              <a:gd name="T52" fmla="*/ 1914 w 1998"/>
              <a:gd name="T53" fmla="*/ 134 h 642"/>
              <a:gd name="T54" fmla="*/ 1901 w 1998"/>
              <a:gd name="T55" fmla="*/ 88 h 642"/>
              <a:gd name="T56" fmla="*/ 1890 w 1998"/>
              <a:gd name="T57" fmla="*/ 135 h 642"/>
              <a:gd name="T58" fmla="*/ 1868 w 1998"/>
              <a:gd name="T59" fmla="*/ 150 h 642"/>
              <a:gd name="T60" fmla="*/ 1844 w 1998"/>
              <a:gd name="T61" fmla="*/ 112 h 642"/>
              <a:gd name="T62" fmla="*/ 1815 w 1998"/>
              <a:gd name="T63" fmla="*/ 68 h 642"/>
              <a:gd name="T64" fmla="*/ 1759 w 1998"/>
              <a:gd name="T65" fmla="*/ 232 h 642"/>
              <a:gd name="T66" fmla="*/ 1730 w 1998"/>
              <a:gd name="T67" fmla="*/ 240 h 642"/>
              <a:gd name="T68" fmla="*/ 1708 w 1998"/>
              <a:gd name="T69" fmla="*/ 188 h 642"/>
              <a:gd name="T70" fmla="*/ 1676 w 1998"/>
              <a:gd name="T71" fmla="*/ 240 h 642"/>
              <a:gd name="T72" fmla="*/ 1649 w 1998"/>
              <a:gd name="T73" fmla="*/ 249 h 642"/>
              <a:gd name="T74" fmla="*/ 1638 w 1998"/>
              <a:gd name="T75" fmla="*/ 216 h 642"/>
              <a:gd name="T76" fmla="*/ 1622 w 1998"/>
              <a:gd name="T77" fmla="*/ 191 h 642"/>
              <a:gd name="T78" fmla="*/ 1608 w 1998"/>
              <a:gd name="T79" fmla="*/ 216 h 642"/>
              <a:gd name="T80" fmla="*/ 1606 w 1998"/>
              <a:gd name="T81" fmla="*/ 248 h 642"/>
              <a:gd name="T82" fmla="*/ 1584 w 1998"/>
              <a:gd name="T83" fmla="*/ 266 h 642"/>
              <a:gd name="T84" fmla="*/ 1560 w 1998"/>
              <a:gd name="T85" fmla="*/ 249 h 642"/>
              <a:gd name="T86" fmla="*/ 1476 w 1998"/>
              <a:gd name="T87" fmla="*/ 93 h 642"/>
              <a:gd name="T88" fmla="*/ 1353 w 1998"/>
              <a:gd name="T89" fmla="*/ 80 h 642"/>
              <a:gd name="T90" fmla="*/ 1336 w 1998"/>
              <a:gd name="T91" fmla="*/ 45 h 642"/>
              <a:gd name="T92" fmla="*/ 1305 w 1998"/>
              <a:gd name="T93" fmla="*/ 3 h 642"/>
              <a:gd name="T94" fmla="*/ 1282 w 1998"/>
              <a:gd name="T95" fmla="*/ 45 h 642"/>
              <a:gd name="T96" fmla="*/ 1282 w 1998"/>
              <a:gd name="T97" fmla="*/ 79 h 642"/>
              <a:gd name="T98" fmla="*/ 1251 w 1998"/>
              <a:gd name="T99" fmla="*/ 44 h 642"/>
              <a:gd name="T100" fmla="*/ 1220 w 1998"/>
              <a:gd name="T101" fmla="*/ 134 h 642"/>
              <a:gd name="T102" fmla="*/ 1173 w 1998"/>
              <a:gd name="T103" fmla="*/ 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98" h="642">
                <a:moveTo>
                  <a:pt x="1173" y="0"/>
                </a:moveTo>
                <a:cubicBezTo>
                  <a:pt x="1165" y="0"/>
                  <a:pt x="1165" y="0"/>
                  <a:pt x="1165" y="0"/>
                </a:cubicBezTo>
                <a:cubicBezTo>
                  <a:pt x="1165" y="53"/>
                  <a:pt x="1165" y="53"/>
                  <a:pt x="1165" y="53"/>
                </a:cubicBezTo>
                <a:cubicBezTo>
                  <a:pt x="1128" y="86"/>
                  <a:pt x="1128" y="86"/>
                  <a:pt x="1128" y="86"/>
                </a:cubicBezTo>
                <a:cubicBezTo>
                  <a:pt x="1111" y="86"/>
                  <a:pt x="1111" y="86"/>
                  <a:pt x="1111" y="86"/>
                </a:cubicBezTo>
                <a:cubicBezTo>
                  <a:pt x="1111" y="27"/>
                  <a:pt x="1111" y="27"/>
                  <a:pt x="1111" y="27"/>
                </a:cubicBezTo>
                <a:cubicBezTo>
                  <a:pt x="1103" y="27"/>
                  <a:pt x="1103" y="27"/>
                  <a:pt x="1103" y="27"/>
                </a:cubicBezTo>
                <a:cubicBezTo>
                  <a:pt x="1103" y="88"/>
                  <a:pt x="1103" y="88"/>
                  <a:pt x="1103" y="88"/>
                </a:cubicBezTo>
                <a:cubicBezTo>
                  <a:pt x="1060" y="134"/>
                  <a:pt x="1060" y="134"/>
                  <a:pt x="1060" y="134"/>
                </a:cubicBezTo>
                <a:cubicBezTo>
                  <a:pt x="1060" y="189"/>
                  <a:pt x="1060" y="189"/>
                  <a:pt x="1060" y="189"/>
                </a:cubicBezTo>
                <a:cubicBezTo>
                  <a:pt x="1051" y="189"/>
                  <a:pt x="1051" y="189"/>
                  <a:pt x="1051" y="189"/>
                </a:cubicBezTo>
                <a:cubicBezTo>
                  <a:pt x="1051" y="218"/>
                  <a:pt x="1051" y="218"/>
                  <a:pt x="1051" y="218"/>
                </a:cubicBezTo>
                <a:cubicBezTo>
                  <a:pt x="1036" y="218"/>
                  <a:pt x="1036" y="218"/>
                  <a:pt x="1036" y="218"/>
                </a:cubicBezTo>
                <a:cubicBezTo>
                  <a:pt x="1036" y="299"/>
                  <a:pt x="1036" y="299"/>
                  <a:pt x="1036" y="299"/>
                </a:cubicBezTo>
                <a:cubicBezTo>
                  <a:pt x="1020" y="299"/>
                  <a:pt x="1020" y="299"/>
                  <a:pt x="1020" y="299"/>
                </a:cubicBezTo>
                <a:cubicBezTo>
                  <a:pt x="1020" y="217"/>
                  <a:pt x="1020" y="217"/>
                  <a:pt x="1020" y="217"/>
                </a:cubicBezTo>
                <a:cubicBezTo>
                  <a:pt x="967" y="217"/>
                  <a:pt x="967" y="217"/>
                  <a:pt x="967" y="217"/>
                </a:cubicBezTo>
                <a:cubicBezTo>
                  <a:pt x="967" y="75"/>
                  <a:pt x="967" y="75"/>
                  <a:pt x="967" y="75"/>
                </a:cubicBezTo>
                <a:cubicBezTo>
                  <a:pt x="808" y="75"/>
                  <a:pt x="808" y="75"/>
                  <a:pt x="808" y="75"/>
                </a:cubicBezTo>
                <a:cubicBezTo>
                  <a:pt x="808" y="222"/>
                  <a:pt x="808" y="222"/>
                  <a:pt x="808" y="222"/>
                </a:cubicBezTo>
                <a:cubicBezTo>
                  <a:pt x="770" y="222"/>
                  <a:pt x="770" y="222"/>
                  <a:pt x="770" y="222"/>
                </a:cubicBezTo>
                <a:cubicBezTo>
                  <a:pt x="770" y="177"/>
                  <a:pt x="770" y="177"/>
                  <a:pt x="770" y="177"/>
                </a:cubicBezTo>
                <a:cubicBezTo>
                  <a:pt x="729" y="177"/>
                  <a:pt x="729" y="177"/>
                  <a:pt x="729" y="177"/>
                </a:cubicBezTo>
                <a:cubicBezTo>
                  <a:pt x="729" y="134"/>
                  <a:pt x="729" y="134"/>
                  <a:pt x="729" y="134"/>
                </a:cubicBezTo>
                <a:cubicBezTo>
                  <a:pt x="633" y="134"/>
                  <a:pt x="633" y="134"/>
                  <a:pt x="633" y="134"/>
                </a:cubicBezTo>
                <a:cubicBezTo>
                  <a:pt x="633" y="272"/>
                  <a:pt x="633" y="272"/>
                  <a:pt x="633" y="272"/>
                </a:cubicBezTo>
                <a:cubicBezTo>
                  <a:pt x="589" y="272"/>
                  <a:pt x="589" y="272"/>
                  <a:pt x="589" y="272"/>
                </a:cubicBezTo>
                <a:cubicBezTo>
                  <a:pt x="589" y="134"/>
                  <a:pt x="589" y="134"/>
                  <a:pt x="589" y="134"/>
                </a:cubicBezTo>
                <a:cubicBezTo>
                  <a:pt x="572" y="134"/>
                  <a:pt x="572" y="134"/>
                  <a:pt x="572" y="134"/>
                </a:cubicBezTo>
                <a:cubicBezTo>
                  <a:pt x="572" y="92"/>
                  <a:pt x="572" y="92"/>
                  <a:pt x="572" y="92"/>
                </a:cubicBezTo>
                <a:cubicBezTo>
                  <a:pt x="556" y="71"/>
                  <a:pt x="556" y="71"/>
                  <a:pt x="556" y="71"/>
                </a:cubicBezTo>
                <a:cubicBezTo>
                  <a:pt x="556" y="40"/>
                  <a:pt x="556" y="40"/>
                  <a:pt x="556" y="40"/>
                </a:cubicBezTo>
                <a:cubicBezTo>
                  <a:pt x="546" y="40"/>
                  <a:pt x="546" y="40"/>
                  <a:pt x="546" y="40"/>
                </a:cubicBezTo>
                <a:cubicBezTo>
                  <a:pt x="546" y="69"/>
                  <a:pt x="546" y="69"/>
                  <a:pt x="546" y="69"/>
                </a:cubicBezTo>
                <a:cubicBezTo>
                  <a:pt x="518" y="91"/>
                  <a:pt x="518" y="91"/>
                  <a:pt x="518" y="91"/>
                </a:cubicBezTo>
                <a:cubicBezTo>
                  <a:pt x="518" y="133"/>
                  <a:pt x="518" y="133"/>
                  <a:pt x="518" y="133"/>
                </a:cubicBezTo>
                <a:cubicBezTo>
                  <a:pt x="503" y="133"/>
                  <a:pt x="503" y="133"/>
                  <a:pt x="503" y="133"/>
                </a:cubicBezTo>
                <a:cubicBezTo>
                  <a:pt x="503" y="274"/>
                  <a:pt x="503" y="274"/>
                  <a:pt x="503" y="274"/>
                </a:cubicBezTo>
                <a:cubicBezTo>
                  <a:pt x="479" y="259"/>
                  <a:pt x="479" y="259"/>
                  <a:pt x="479" y="259"/>
                </a:cubicBezTo>
                <a:cubicBezTo>
                  <a:pt x="479" y="204"/>
                  <a:pt x="479" y="204"/>
                  <a:pt x="479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0" y="264"/>
                  <a:pt x="470" y="264"/>
                  <a:pt x="470" y="264"/>
                </a:cubicBezTo>
                <a:cubicBezTo>
                  <a:pt x="462" y="264"/>
                  <a:pt x="462" y="264"/>
                  <a:pt x="462" y="264"/>
                </a:cubicBezTo>
                <a:cubicBezTo>
                  <a:pt x="462" y="134"/>
                  <a:pt x="462" y="134"/>
                  <a:pt x="462" y="134"/>
                </a:cubicBezTo>
                <a:cubicBezTo>
                  <a:pt x="424" y="103"/>
                  <a:pt x="424" y="103"/>
                  <a:pt x="424" y="103"/>
                </a:cubicBezTo>
                <a:cubicBezTo>
                  <a:pt x="424" y="27"/>
                  <a:pt x="424" y="27"/>
                  <a:pt x="424" y="27"/>
                </a:cubicBezTo>
                <a:cubicBezTo>
                  <a:pt x="408" y="27"/>
                  <a:pt x="408" y="27"/>
                  <a:pt x="408" y="27"/>
                </a:cubicBezTo>
                <a:cubicBezTo>
                  <a:pt x="408" y="104"/>
                  <a:pt x="408" y="104"/>
                  <a:pt x="408" y="104"/>
                </a:cubicBezTo>
                <a:cubicBezTo>
                  <a:pt x="369" y="135"/>
                  <a:pt x="369" y="135"/>
                  <a:pt x="369" y="135"/>
                </a:cubicBezTo>
                <a:cubicBezTo>
                  <a:pt x="369" y="277"/>
                  <a:pt x="369" y="277"/>
                  <a:pt x="369" y="277"/>
                </a:cubicBezTo>
                <a:cubicBezTo>
                  <a:pt x="352" y="303"/>
                  <a:pt x="352" y="303"/>
                  <a:pt x="352" y="303"/>
                </a:cubicBezTo>
                <a:cubicBezTo>
                  <a:pt x="336" y="303"/>
                  <a:pt x="336" y="303"/>
                  <a:pt x="336" y="303"/>
                </a:cubicBezTo>
                <a:cubicBezTo>
                  <a:pt x="336" y="272"/>
                  <a:pt x="336" y="272"/>
                  <a:pt x="336" y="272"/>
                </a:cubicBezTo>
                <a:cubicBezTo>
                  <a:pt x="282" y="272"/>
                  <a:pt x="282" y="272"/>
                  <a:pt x="282" y="272"/>
                </a:cubicBezTo>
                <a:cubicBezTo>
                  <a:pt x="282" y="301"/>
                  <a:pt x="282" y="301"/>
                  <a:pt x="282" y="301"/>
                </a:cubicBezTo>
                <a:cubicBezTo>
                  <a:pt x="251" y="301"/>
                  <a:pt x="251" y="301"/>
                  <a:pt x="251" y="301"/>
                </a:cubicBezTo>
                <a:cubicBezTo>
                  <a:pt x="251" y="389"/>
                  <a:pt x="251" y="389"/>
                  <a:pt x="251" y="389"/>
                </a:cubicBezTo>
                <a:cubicBezTo>
                  <a:pt x="231" y="389"/>
                  <a:pt x="231" y="389"/>
                  <a:pt x="231" y="389"/>
                </a:cubicBezTo>
                <a:cubicBezTo>
                  <a:pt x="231" y="128"/>
                  <a:pt x="231" y="128"/>
                  <a:pt x="231" y="128"/>
                </a:cubicBezTo>
                <a:cubicBezTo>
                  <a:pt x="191" y="128"/>
                  <a:pt x="191" y="128"/>
                  <a:pt x="191" y="128"/>
                </a:cubicBezTo>
                <a:cubicBezTo>
                  <a:pt x="191" y="437"/>
                  <a:pt x="191" y="437"/>
                  <a:pt x="191" y="437"/>
                </a:cubicBezTo>
                <a:cubicBezTo>
                  <a:pt x="184" y="437"/>
                  <a:pt x="184" y="437"/>
                  <a:pt x="184" y="437"/>
                </a:cubicBezTo>
                <a:cubicBezTo>
                  <a:pt x="184" y="327"/>
                  <a:pt x="184" y="327"/>
                  <a:pt x="184" y="327"/>
                </a:cubicBezTo>
                <a:cubicBezTo>
                  <a:pt x="152" y="327"/>
                  <a:pt x="152" y="327"/>
                  <a:pt x="152" y="327"/>
                </a:cubicBezTo>
                <a:cubicBezTo>
                  <a:pt x="152" y="299"/>
                  <a:pt x="152" y="299"/>
                  <a:pt x="152" y="299"/>
                </a:cubicBezTo>
                <a:cubicBezTo>
                  <a:pt x="140" y="299"/>
                  <a:pt x="140" y="299"/>
                  <a:pt x="140" y="299"/>
                </a:cubicBezTo>
                <a:cubicBezTo>
                  <a:pt x="140" y="292"/>
                  <a:pt x="140" y="292"/>
                  <a:pt x="140" y="292"/>
                </a:cubicBezTo>
                <a:cubicBezTo>
                  <a:pt x="140" y="275"/>
                  <a:pt x="140" y="275"/>
                  <a:pt x="140" y="275"/>
                </a:cubicBezTo>
                <a:cubicBezTo>
                  <a:pt x="130" y="261"/>
                  <a:pt x="130" y="261"/>
                  <a:pt x="130" y="261"/>
                </a:cubicBezTo>
                <a:cubicBezTo>
                  <a:pt x="115" y="261"/>
                  <a:pt x="115" y="261"/>
                  <a:pt x="115" y="261"/>
                </a:cubicBezTo>
                <a:cubicBezTo>
                  <a:pt x="115" y="215"/>
                  <a:pt x="115" y="215"/>
                  <a:pt x="115" y="215"/>
                </a:cubicBezTo>
                <a:cubicBezTo>
                  <a:pt x="115" y="214"/>
                  <a:pt x="114" y="212"/>
                  <a:pt x="112" y="212"/>
                </a:cubicBezTo>
                <a:cubicBezTo>
                  <a:pt x="108" y="212"/>
                  <a:pt x="108" y="212"/>
                  <a:pt x="108" y="212"/>
                </a:cubicBezTo>
                <a:cubicBezTo>
                  <a:pt x="106" y="212"/>
                  <a:pt x="105" y="214"/>
                  <a:pt x="105" y="215"/>
                </a:cubicBezTo>
                <a:cubicBezTo>
                  <a:pt x="105" y="261"/>
                  <a:pt x="105" y="261"/>
                  <a:pt x="105" y="261"/>
                </a:cubicBezTo>
                <a:cubicBezTo>
                  <a:pt x="90" y="261"/>
                  <a:pt x="90" y="261"/>
                  <a:pt x="90" y="261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92"/>
                  <a:pt x="80" y="292"/>
                  <a:pt x="80" y="292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64" y="388"/>
                  <a:pt x="64" y="388"/>
                  <a:pt x="64" y="388"/>
                </a:cubicBezTo>
                <a:cubicBezTo>
                  <a:pt x="64" y="302"/>
                  <a:pt x="64" y="302"/>
                  <a:pt x="64" y="302"/>
                </a:cubicBezTo>
                <a:cubicBezTo>
                  <a:pt x="46" y="302"/>
                  <a:pt x="46" y="302"/>
                  <a:pt x="46" y="302"/>
                </a:cubicBezTo>
                <a:cubicBezTo>
                  <a:pt x="46" y="258"/>
                  <a:pt x="46" y="258"/>
                  <a:pt x="46" y="258"/>
                </a:cubicBezTo>
                <a:cubicBezTo>
                  <a:pt x="37" y="258"/>
                  <a:pt x="37" y="258"/>
                  <a:pt x="37" y="258"/>
                </a:cubicBezTo>
                <a:cubicBezTo>
                  <a:pt x="37" y="227"/>
                  <a:pt x="37" y="227"/>
                  <a:pt x="37" y="227"/>
                </a:cubicBezTo>
                <a:cubicBezTo>
                  <a:pt x="25" y="227"/>
                  <a:pt x="25" y="227"/>
                  <a:pt x="25" y="227"/>
                </a:cubicBezTo>
                <a:cubicBezTo>
                  <a:pt x="25" y="259"/>
                  <a:pt x="25" y="259"/>
                  <a:pt x="25" y="259"/>
                </a:cubicBezTo>
                <a:cubicBezTo>
                  <a:pt x="14" y="259"/>
                  <a:pt x="14" y="259"/>
                  <a:pt x="14" y="259"/>
                </a:cubicBezTo>
                <a:cubicBezTo>
                  <a:pt x="14" y="298"/>
                  <a:pt x="14" y="298"/>
                  <a:pt x="14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642"/>
                  <a:pt x="0" y="642"/>
                  <a:pt x="0" y="642"/>
                </a:cubicBezTo>
                <a:cubicBezTo>
                  <a:pt x="1998" y="641"/>
                  <a:pt x="1998" y="641"/>
                  <a:pt x="1998" y="641"/>
                </a:cubicBezTo>
                <a:cubicBezTo>
                  <a:pt x="1998" y="124"/>
                  <a:pt x="1998" y="124"/>
                  <a:pt x="1998" y="124"/>
                </a:cubicBezTo>
                <a:cubicBezTo>
                  <a:pt x="1998" y="117"/>
                  <a:pt x="1993" y="112"/>
                  <a:pt x="1987" y="112"/>
                </a:cubicBezTo>
                <a:cubicBezTo>
                  <a:pt x="1981" y="112"/>
                  <a:pt x="1976" y="117"/>
                  <a:pt x="1976" y="124"/>
                </a:cubicBezTo>
                <a:cubicBezTo>
                  <a:pt x="1976" y="211"/>
                  <a:pt x="1976" y="211"/>
                  <a:pt x="1976" y="211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58"/>
                  <a:pt x="1955" y="158"/>
                  <a:pt x="1955" y="158"/>
                </a:cubicBezTo>
                <a:cubicBezTo>
                  <a:pt x="1955" y="156"/>
                  <a:pt x="1954" y="154"/>
                  <a:pt x="1952" y="154"/>
                </a:cubicBezTo>
                <a:cubicBezTo>
                  <a:pt x="1943" y="154"/>
                  <a:pt x="1943" y="154"/>
                  <a:pt x="1943" y="154"/>
                </a:cubicBezTo>
                <a:cubicBezTo>
                  <a:pt x="1941" y="154"/>
                  <a:pt x="1940" y="156"/>
                  <a:pt x="1940" y="158"/>
                </a:cubicBezTo>
                <a:cubicBezTo>
                  <a:pt x="1940" y="193"/>
                  <a:pt x="1940" y="193"/>
                  <a:pt x="1940" y="193"/>
                </a:cubicBezTo>
                <a:cubicBezTo>
                  <a:pt x="1923" y="211"/>
                  <a:pt x="1923" y="211"/>
                  <a:pt x="1923" y="211"/>
                </a:cubicBezTo>
                <a:cubicBezTo>
                  <a:pt x="1923" y="143"/>
                  <a:pt x="1923" y="143"/>
                  <a:pt x="1923" y="143"/>
                </a:cubicBezTo>
                <a:cubicBezTo>
                  <a:pt x="1923" y="143"/>
                  <a:pt x="1922" y="142"/>
                  <a:pt x="1922" y="141"/>
                </a:cubicBezTo>
                <a:cubicBezTo>
                  <a:pt x="1916" y="135"/>
                  <a:pt x="1916" y="135"/>
                  <a:pt x="1916" y="135"/>
                </a:cubicBezTo>
                <a:cubicBezTo>
                  <a:pt x="1916" y="135"/>
                  <a:pt x="1915" y="134"/>
                  <a:pt x="1914" y="134"/>
                </a:cubicBezTo>
                <a:cubicBezTo>
                  <a:pt x="1906" y="134"/>
                  <a:pt x="1906" y="134"/>
                  <a:pt x="1906" y="134"/>
                </a:cubicBezTo>
                <a:cubicBezTo>
                  <a:pt x="1906" y="90"/>
                  <a:pt x="1906" y="90"/>
                  <a:pt x="1906" y="90"/>
                </a:cubicBezTo>
                <a:cubicBezTo>
                  <a:pt x="1906" y="89"/>
                  <a:pt x="1905" y="88"/>
                  <a:pt x="1905" y="88"/>
                </a:cubicBezTo>
                <a:cubicBezTo>
                  <a:pt x="1901" y="88"/>
                  <a:pt x="1901" y="88"/>
                  <a:pt x="1901" y="88"/>
                </a:cubicBezTo>
                <a:cubicBezTo>
                  <a:pt x="1900" y="88"/>
                  <a:pt x="1899" y="89"/>
                  <a:pt x="1899" y="90"/>
                </a:cubicBezTo>
                <a:cubicBezTo>
                  <a:pt x="1899" y="134"/>
                  <a:pt x="1899" y="134"/>
                  <a:pt x="1899" y="134"/>
                </a:cubicBezTo>
                <a:cubicBezTo>
                  <a:pt x="1892" y="134"/>
                  <a:pt x="1892" y="134"/>
                  <a:pt x="1892" y="134"/>
                </a:cubicBezTo>
                <a:cubicBezTo>
                  <a:pt x="1891" y="134"/>
                  <a:pt x="1890" y="135"/>
                  <a:pt x="1890" y="135"/>
                </a:cubicBezTo>
                <a:cubicBezTo>
                  <a:pt x="1885" y="141"/>
                  <a:pt x="1885" y="141"/>
                  <a:pt x="1885" y="141"/>
                </a:cubicBezTo>
                <a:cubicBezTo>
                  <a:pt x="1884" y="142"/>
                  <a:pt x="1884" y="143"/>
                  <a:pt x="1884" y="144"/>
                </a:cubicBezTo>
                <a:cubicBezTo>
                  <a:pt x="1884" y="179"/>
                  <a:pt x="1884" y="179"/>
                  <a:pt x="1884" y="179"/>
                </a:cubicBezTo>
                <a:cubicBezTo>
                  <a:pt x="1868" y="150"/>
                  <a:pt x="1868" y="150"/>
                  <a:pt x="1868" y="150"/>
                </a:cubicBezTo>
                <a:cubicBezTo>
                  <a:pt x="1868" y="148"/>
                  <a:pt x="1866" y="148"/>
                  <a:pt x="1865" y="148"/>
                </a:cubicBezTo>
                <a:cubicBezTo>
                  <a:pt x="1858" y="148"/>
                  <a:pt x="1858" y="148"/>
                  <a:pt x="1858" y="148"/>
                </a:cubicBezTo>
                <a:cubicBezTo>
                  <a:pt x="1858" y="112"/>
                  <a:pt x="1858" y="112"/>
                  <a:pt x="1858" y="112"/>
                </a:cubicBezTo>
                <a:cubicBezTo>
                  <a:pt x="1844" y="112"/>
                  <a:pt x="1844" y="112"/>
                  <a:pt x="1844" y="112"/>
                </a:cubicBezTo>
                <a:cubicBezTo>
                  <a:pt x="1844" y="141"/>
                  <a:pt x="1844" y="141"/>
                  <a:pt x="1844" y="141"/>
                </a:cubicBezTo>
                <a:cubicBezTo>
                  <a:pt x="1823" y="141"/>
                  <a:pt x="1823" y="141"/>
                  <a:pt x="1823" y="141"/>
                </a:cubicBezTo>
                <a:cubicBezTo>
                  <a:pt x="1823" y="68"/>
                  <a:pt x="1823" y="68"/>
                  <a:pt x="1823" y="68"/>
                </a:cubicBezTo>
                <a:cubicBezTo>
                  <a:pt x="1815" y="68"/>
                  <a:pt x="1815" y="68"/>
                  <a:pt x="1815" y="68"/>
                </a:cubicBezTo>
                <a:cubicBezTo>
                  <a:pt x="1815" y="141"/>
                  <a:pt x="1815" y="141"/>
                  <a:pt x="1815" y="141"/>
                </a:cubicBezTo>
                <a:cubicBezTo>
                  <a:pt x="1776" y="141"/>
                  <a:pt x="1776" y="141"/>
                  <a:pt x="1776" y="141"/>
                </a:cubicBezTo>
                <a:cubicBezTo>
                  <a:pt x="1759" y="163"/>
                  <a:pt x="1759" y="163"/>
                  <a:pt x="1759" y="163"/>
                </a:cubicBezTo>
                <a:cubicBezTo>
                  <a:pt x="1759" y="232"/>
                  <a:pt x="1759" y="232"/>
                  <a:pt x="1759" y="232"/>
                </a:cubicBezTo>
                <a:cubicBezTo>
                  <a:pt x="1747" y="232"/>
                  <a:pt x="1747" y="232"/>
                  <a:pt x="1747" y="232"/>
                </a:cubicBezTo>
                <a:cubicBezTo>
                  <a:pt x="1747" y="199"/>
                  <a:pt x="1747" y="199"/>
                  <a:pt x="1747" y="199"/>
                </a:cubicBezTo>
                <a:cubicBezTo>
                  <a:pt x="1730" y="199"/>
                  <a:pt x="1730" y="199"/>
                  <a:pt x="1730" y="199"/>
                </a:cubicBezTo>
                <a:cubicBezTo>
                  <a:pt x="1730" y="240"/>
                  <a:pt x="1730" y="240"/>
                  <a:pt x="1730" y="240"/>
                </a:cubicBezTo>
                <a:cubicBezTo>
                  <a:pt x="1722" y="240"/>
                  <a:pt x="1722" y="240"/>
                  <a:pt x="1722" y="240"/>
                </a:cubicBezTo>
                <a:cubicBezTo>
                  <a:pt x="1714" y="225"/>
                  <a:pt x="1714" y="225"/>
                  <a:pt x="1714" y="225"/>
                </a:cubicBezTo>
                <a:cubicBezTo>
                  <a:pt x="1708" y="225"/>
                  <a:pt x="1708" y="225"/>
                  <a:pt x="1708" y="225"/>
                </a:cubicBezTo>
                <a:cubicBezTo>
                  <a:pt x="1708" y="188"/>
                  <a:pt x="1708" y="188"/>
                  <a:pt x="1708" y="188"/>
                </a:cubicBezTo>
                <a:cubicBezTo>
                  <a:pt x="1699" y="188"/>
                  <a:pt x="1699" y="188"/>
                  <a:pt x="1699" y="188"/>
                </a:cubicBezTo>
                <a:cubicBezTo>
                  <a:pt x="1699" y="225"/>
                  <a:pt x="1699" y="225"/>
                  <a:pt x="1699" y="225"/>
                </a:cubicBezTo>
                <a:cubicBezTo>
                  <a:pt x="1693" y="225"/>
                  <a:pt x="1693" y="225"/>
                  <a:pt x="1693" y="225"/>
                </a:cubicBezTo>
                <a:cubicBezTo>
                  <a:pt x="1676" y="240"/>
                  <a:pt x="1676" y="240"/>
                  <a:pt x="1676" y="240"/>
                </a:cubicBezTo>
                <a:cubicBezTo>
                  <a:pt x="1676" y="292"/>
                  <a:pt x="1676" y="292"/>
                  <a:pt x="1676" y="292"/>
                </a:cubicBezTo>
                <a:cubicBezTo>
                  <a:pt x="1676" y="414"/>
                  <a:pt x="1676" y="414"/>
                  <a:pt x="1676" y="414"/>
                </a:cubicBezTo>
                <a:cubicBezTo>
                  <a:pt x="1649" y="414"/>
                  <a:pt x="1649" y="414"/>
                  <a:pt x="1649" y="414"/>
                </a:cubicBezTo>
                <a:cubicBezTo>
                  <a:pt x="1649" y="249"/>
                  <a:pt x="1649" y="249"/>
                  <a:pt x="1649" y="249"/>
                </a:cubicBezTo>
                <a:cubicBezTo>
                  <a:pt x="1631" y="249"/>
                  <a:pt x="1631" y="249"/>
                  <a:pt x="1631" y="249"/>
                </a:cubicBezTo>
                <a:cubicBezTo>
                  <a:pt x="1631" y="224"/>
                  <a:pt x="1631" y="224"/>
                  <a:pt x="1631" y="224"/>
                </a:cubicBezTo>
                <a:cubicBezTo>
                  <a:pt x="1638" y="224"/>
                  <a:pt x="1638" y="224"/>
                  <a:pt x="1638" y="224"/>
                </a:cubicBezTo>
                <a:cubicBezTo>
                  <a:pt x="1638" y="216"/>
                  <a:pt x="1638" y="216"/>
                  <a:pt x="1638" y="216"/>
                </a:cubicBezTo>
                <a:cubicBezTo>
                  <a:pt x="1631" y="216"/>
                  <a:pt x="1631" y="216"/>
                  <a:pt x="1631" y="216"/>
                </a:cubicBezTo>
                <a:cubicBezTo>
                  <a:pt x="1631" y="208"/>
                  <a:pt x="1631" y="208"/>
                  <a:pt x="1631" y="208"/>
                </a:cubicBezTo>
                <a:cubicBezTo>
                  <a:pt x="1622" y="208"/>
                  <a:pt x="1622" y="208"/>
                  <a:pt x="1622" y="208"/>
                </a:cubicBezTo>
                <a:cubicBezTo>
                  <a:pt x="1622" y="191"/>
                  <a:pt x="1622" y="191"/>
                  <a:pt x="1622" y="191"/>
                </a:cubicBezTo>
                <a:cubicBezTo>
                  <a:pt x="1614" y="191"/>
                  <a:pt x="1614" y="191"/>
                  <a:pt x="1614" y="191"/>
                </a:cubicBezTo>
                <a:cubicBezTo>
                  <a:pt x="1614" y="208"/>
                  <a:pt x="1614" y="208"/>
                  <a:pt x="1614" y="208"/>
                </a:cubicBezTo>
                <a:cubicBezTo>
                  <a:pt x="1608" y="208"/>
                  <a:pt x="1608" y="208"/>
                  <a:pt x="1608" y="208"/>
                </a:cubicBezTo>
                <a:cubicBezTo>
                  <a:pt x="1608" y="216"/>
                  <a:pt x="1608" y="216"/>
                  <a:pt x="1608" y="216"/>
                </a:cubicBezTo>
                <a:cubicBezTo>
                  <a:pt x="1599" y="216"/>
                  <a:pt x="1599" y="216"/>
                  <a:pt x="1599" y="216"/>
                </a:cubicBezTo>
                <a:cubicBezTo>
                  <a:pt x="1599" y="224"/>
                  <a:pt x="1599" y="224"/>
                  <a:pt x="1599" y="224"/>
                </a:cubicBezTo>
                <a:cubicBezTo>
                  <a:pt x="1606" y="224"/>
                  <a:pt x="1606" y="224"/>
                  <a:pt x="1606" y="224"/>
                </a:cubicBezTo>
                <a:cubicBezTo>
                  <a:pt x="1606" y="248"/>
                  <a:pt x="1606" y="248"/>
                  <a:pt x="1606" y="248"/>
                </a:cubicBezTo>
                <a:cubicBezTo>
                  <a:pt x="1592" y="248"/>
                  <a:pt x="1592" y="248"/>
                  <a:pt x="1592" y="248"/>
                </a:cubicBezTo>
                <a:cubicBezTo>
                  <a:pt x="1592" y="341"/>
                  <a:pt x="1592" y="341"/>
                  <a:pt x="1592" y="341"/>
                </a:cubicBezTo>
                <a:cubicBezTo>
                  <a:pt x="1584" y="341"/>
                  <a:pt x="1584" y="341"/>
                  <a:pt x="1584" y="341"/>
                </a:cubicBezTo>
                <a:cubicBezTo>
                  <a:pt x="1584" y="266"/>
                  <a:pt x="1584" y="266"/>
                  <a:pt x="1584" y="266"/>
                </a:cubicBezTo>
                <a:cubicBezTo>
                  <a:pt x="1568" y="255"/>
                  <a:pt x="1568" y="255"/>
                  <a:pt x="1568" y="255"/>
                </a:cubicBezTo>
                <a:cubicBezTo>
                  <a:pt x="1568" y="226"/>
                  <a:pt x="1568" y="226"/>
                  <a:pt x="1568" y="226"/>
                </a:cubicBezTo>
                <a:cubicBezTo>
                  <a:pt x="1560" y="226"/>
                  <a:pt x="1560" y="226"/>
                  <a:pt x="1560" y="226"/>
                </a:cubicBezTo>
                <a:cubicBezTo>
                  <a:pt x="1560" y="249"/>
                  <a:pt x="1560" y="249"/>
                  <a:pt x="1560" y="249"/>
                </a:cubicBezTo>
                <a:cubicBezTo>
                  <a:pt x="1521" y="249"/>
                  <a:pt x="1521" y="249"/>
                  <a:pt x="1521" y="249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476" y="135"/>
                  <a:pt x="1476" y="135"/>
                  <a:pt x="1476" y="135"/>
                </a:cubicBezTo>
                <a:cubicBezTo>
                  <a:pt x="1476" y="93"/>
                  <a:pt x="1476" y="93"/>
                  <a:pt x="1476" y="93"/>
                </a:cubicBezTo>
                <a:cubicBezTo>
                  <a:pt x="1383" y="93"/>
                  <a:pt x="1383" y="93"/>
                  <a:pt x="1383" y="93"/>
                </a:cubicBezTo>
                <a:cubicBezTo>
                  <a:pt x="1383" y="133"/>
                  <a:pt x="1383" y="133"/>
                  <a:pt x="1383" y="133"/>
                </a:cubicBezTo>
                <a:cubicBezTo>
                  <a:pt x="1353" y="133"/>
                  <a:pt x="1353" y="133"/>
                  <a:pt x="1353" y="133"/>
                </a:cubicBezTo>
                <a:cubicBezTo>
                  <a:pt x="1353" y="80"/>
                  <a:pt x="1353" y="80"/>
                  <a:pt x="1353" y="80"/>
                </a:cubicBezTo>
                <a:cubicBezTo>
                  <a:pt x="1321" y="80"/>
                  <a:pt x="1321" y="80"/>
                  <a:pt x="1321" y="80"/>
                </a:cubicBezTo>
                <a:cubicBezTo>
                  <a:pt x="1321" y="52"/>
                  <a:pt x="1321" y="52"/>
                  <a:pt x="1321" y="52"/>
                </a:cubicBezTo>
                <a:cubicBezTo>
                  <a:pt x="1336" y="52"/>
                  <a:pt x="1336" y="52"/>
                  <a:pt x="1336" y="52"/>
                </a:cubicBezTo>
                <a:cubicBezTo>
                  <a:pt x="1336" y="45"/>
                  <a:pt x="1336" y="45"/>
                  <a:pt x="1336" y="45"/>
                </a:cubicBezTo>
                <a:cubicBezTo>
                  <a:pt x="1321" y="45"/>
                  <a:pt x="1321" y="45"/>
                  <a:pt x="1321" y="45"/>
                </a:cubicBezTo>
                <a:cubicBezTo>
                  <a:pt x="1321" y="20"/>
                  <a:pt x="1321" y="20"/>
                  <a:pt x="1321" y="20"/>
                </a:cubicBezTo>
                <a:cubicBezTo>
                  <a:pt x="1305" y="20"/>
                  <a:pt x="1305" y="20"/>
                  <a:pt x="1305" y="20"/>
                </a:cubicBezTo>
                <a:cubicBezTo>
                  <a:pt x="1305" y="3"/>
                  <a:pt x="1305" y="3"/>
                  <a:pt x="1305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8" y="20"/>
                  <a:pt x="1298" y="20"/>
                  <a:pt x="1298" y="20"/>
                </a:cubicBezTo>
                <a:cubicBezTo>
                  <a:pt x="1282" y="20"/>
                  <a:pt x="1282" y="20"/>
                  <a:pt x="1282" y="20"/>
                </a:cubicBezTo>
                <a:cubicBezTo>
                  <a:pt x="1282" y="45"/>
                  <a:pt x="1282" y="45"/>
                  <a:pt x="1282" y="45"/>
                </a:cubicBezTo>
                <a:cubicBezTo>
                  <a:pt x="1267" y="45"/>
                  <a:pt x="1267" y="45"/>
                  <a:pt x="1267" y="45"/>
                </a:cubicBezTo>
                <a:cubicBezTo>
                  <a:pt x="1267" y="53"/>
                  <a:pt x="1267" y="53"/>
                  <a:pt x="1267" y="53"/>
                </a:cubicBezTo>
                <a:cubicBezTo>
                  <a:pt x="1282" y="53"/>
                  <a:pt x="1282" y="53"/>
                  <a:pt x="1282" y="53"/>
                </a:cubicBezTo>
                <a:cubicBezTo>
                  <a:pt x="1282" y="79"/>
                  <a:pt x="1282" y="79"/>
                  <a:pt x="1282" y="79"/>
                </a:cubicBezTo>
                <a:cubicBezTo>
                  <a:pt x="1261" y="79"/>
                  <a:pt x="1261" y="79"/>
                  <a:pt x="1261" y="79"/>
                </a:cubicBezTo>
                <a:cubicBezTo>
                  <a:pt x="1261" y="68"/>
                  <a:pt x="1261" y="68"/>
                  <a:pt x="1261" y="68"/>
                </a:cubicBezTo>
                <a:cubicBezTo>
                  <a:pt x="1251" y="68"/>
                  <a:pt x="1251" y="68"/>
                  <a:pt x="1251" y="68"/>
                </a:cubicBezTo>
                <a:cubicBezTo>
                  <a:pt x="1251" y="44"/>
                  <a:pt x="1251" y="44"/>
                  <a:pt x="1251" y="44"/>
                </a:cubicBezTo>
                <a:cubicBezTo>
                  <a:pt x="1228" y="44"/>
                  <a:pt x="1228" y="44"/>
                  <a:pt x="1228" y="44"/>
                </a:cubicBezTo>
                <a:cubicBezTo>
                  <a:pt x="1228" y="76"/>
                  <a:pt x="1228" y="76"/>
                  <a:pt x="1228" y="76"/>
                </a:cubicBezTo>
                <a:cubicBezTo>
                  <a:pt x="1220" y="76"/>
                  <a:pt x="1220" y="76"/>
                  <a:pt x="1220" y="76"/>
                </a:cubicBezTo>
                <a:cubicBezTo>
                  <a:pt x="1220" y="134"/>
                  <a:pt x="1220" y="134"/>
                  <a:pt x="1220" y="134"/>
                </a:cubicBezTo>
                <a:cubicBezTo>
                  <a:pt x="1205" y="134"/>
                  <a:pt x="1205" y="134"/>
                  <a:pt x="1205" y="134"/>
                </a:cubicBezTo>
                <a:cubicBezTo>
                  <a:pt x="1205" y="89"/>
                  <a:pt x="1205" y="89"/>
                  <a:pt x="1205" y="89"/>
                </a:cubicBezTo>
                <a:cubicBezTo>
                  <a:pt x="1173" y="50"/>
                  <a:pt x="1173" y="50"/>
                  <a:pt x="1173" y="50"/>
                </a:cubicBezTo>
                <a:cubicBezTo>
                  <a:pt x="1173" y="0"/>
                  <a:pt x="1173" y="0"/>
                  <a:pt x="1173" y="0"/>
                </a:cubicBezTo>
              </a:path>
            </a:pathLst>
          </a:custGeom>
          <a:solidFill>
            <a:srgbClr val="002060">
              <a:alpha val="6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/>
            <a:endParaRPr sz="1350"/>
          </a:p>
        </p:txBody>
      </p:sp>
      <p:pic>
        <p:nvPicPr>
          <p:cNvPr id="11" name="Picture 2" descr="C:\Users\wangyanming\Desktop\未标题-1-08.png"/>
          <p:cNvPicPr>
            <a:picLocks noChangeAspect="1"/>
          </p:cNvPicPr>
          <p:nvPr/>
        </p:nvPicPr>
        <p:blipFill>
          <a:blip r:embed="rId1"/>
          <a:srcRect t="-87500" b="-87500"/>
          <a:stretch>
            <a:fillRect/>
          </a:stretch>
        </p:blipFill>
        <p:spPr>
          <a:xfrm>
            <a:off x="19050" y="857421"/>
            <a:ext cx="12192000" cy="551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" name="文本框 103"/>
          <p:cNvSpPr txBox="1"/>
          <p:nvPr>
            <p:custDataLst>
              <p:tags r:id="rId2"/>
            </p:custDataLst>
          </p:nvPr>
        </p:nvSpPr>
        <p:spPr>
          <a:xfrm>
            <a:off x="358775" y="1024890"/>
            <a:ext cx="91547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日程共享（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移动）：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邀请他人共享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日程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注：邀请他人共享日程后，还需要被邀请人设置共享权限才可进行日程编辑和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创建。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79755" y="298450"/>
            <a:ext cx="10708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zh-CN" altLang="en-US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日程</a:t>
            </a:r>
            <a:endParaRPr lang="zh-CN" altLang="en-US" sz="2400" b="1" spc="300">
              <a:solidFill>
                <a:srgbClr val="008543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79755" y="2174875"/>
            <a:ext cx="10387965" cy="4377055"/>
            <a:chOff x="1380" y="0"/>
            <a:chExt cx="20159" cy="10800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380" y="0"/>
              <a:ext cx="5063" cy="1080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6443" y="0"/>
              <a:ext cx="5029" cy="108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1451" y="0"/>
              <a:ext cx="5010" cy="108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6461" y="0"/>
              <a:ext cx="5078" cy="10800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>
            <p:custDataLst>
              <p:tags r:id="rId12"/>
            </p:custDataLst>
          </p:nvPr>
        </p:nvSpPr>
        <p:spPr>
          <a:xfrm>
            <a:off x="1522095" y="6007735"/>
            <a:ext cx="10208260" cy="3352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+mj-ea"/>
              <a:buNone/>
            </a:pPr>
            <a:r>
              <a:rPr lang="zh-CN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步骤一</a:t>
            </a:r>
            <a:r>
              <a:rPr lang="en-US" altLang="zh-CN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                           </a:t>
            </a:r>
            <a:r>
              <a:rPr lang="zh-CN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步骤二</a:t>
            </a:r>
            <a:r>
              <a:rPr lang="en-US" altLang="zh-CN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                        </a:t>
            </a:r>
            <a:r>
              <a:rPr lang="zh-CN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步骤三</a:t>
            </a:r>
            <a:r>
              <a:rPr lang="en-US" altLang="zh-CN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                        </a:t>
            </a:r>
            <a:r>
              <a:rPr lang="zh-CN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步骤四</a:t>
            </a:r>
            <a:r>
              <a:rPr lang="en-US" altLang="zh-CN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                  </a:t>
            </a:r>
            <a:endParaRPr lang="en-US" altLang="zh-CN" b="1" dirty="0">
              <a:solidFill>
                <a:schemeClr val="tx2">
                  <a:lumMod val="60000"/>
                  <a:lumOff val="40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9" name="íş1íḑè"/>
          <p:cNvSpPr/>
          <p:nvPr/>
        </p:nvSpPr>
        <p:spPr bwMode="auto">
          <a:xfrm>
            <a:off x="19050" y="4596765"/>
            <a:ext cx="12109450" cy="2261235"/>
          </a:xfrm>
          <a:custGeom>
            <a:avLst/>
            <a:gdLst>
              <a:gd name="T0" fmla="*/ 1128 w 1998"/>
              <a:gd name="T1" fmla="*/ 86 h 642"/>
              <a:gd name="T2" fmla="*/ 1103 w 1998"/>
              <a:gd name="T3" fmla="*/ 88 h 642"/>
              <a:gd name="T4" fmla="*/ 1051 w 1998"/>
              <a:gd name="T5" fmla="*/ 218 h 642"/>
              <a:gd name="T6" fmla="*/ 1020 w 1998"/>
              <a:gd name="T7" fmla="*/ 217 h 642"/>
              <a:gd name="T8" fmla="*/ 808 w 1998"/>
              <a:gd name="T9" fmla="*/ 222 h 642"/>
              <a:gd name="T10" fmla="*/ 729 w 1998"/>
              <a:gd name="T11" fmla="*/ 134 h 642"/>
              <a:gd name="T12" fmla="*/ 589 w 1998"/>
              <a:gd name="T13" fmla="*/ 134 h 642"/>
              <a:gd name="T14" fmla="*/ 556 w 1998"/>
              <a:gd name="T15" fmla="*/ 40 h 642"/>
              <a:gd name="T16" fmla="*/ 518 w 1998"/>
              <a:gd name="T17" fmla="*/ 133 h 642"/>
              <a:gd name="T18" fmla="*/ 479 w 1998"/>
              <a:gd name="T19" fmla="*/ 204 h 642"/>
              <a:gd name="T20" fmla="*/ 462 w 1998"/>
              <a:gd name="T21" fmla="*/ 134 h 642"/>
              <a:gd name="T22" fmla="*/ 408 w 1998"/>
              <a:gd name="T23" fmla="*/ 104 h 642"/>
              <a:gd name="T24" fmla="*/ 336 w 1998"/>
              <a:gd name="T25" fmla="*/ 303 h 642"/>
              <a:gd name="T26" fmla="*/ 251 w 1998"/>
              <a:gd name="T27" fmla="*/ 301 h 642"/>
              <a:gd name="T28" fmla="*/ 191 w 1998"/>
              <a:gd name="T29" fmla="*/ 128 h 642"/>
              <a:gd name="T30" fmla="*/ 152 w 1998"/>
              <a:gd name="T31" fmla="*/ 327 h 642"/>
              <a:gd name="T32" fmla="*/ 140 w 1998"/>
              <a:gd name="T33" fmla="*/ 275 h 642"/>
              <a:gd name="T34" fmla="*/ 112 w 1998"/>
              <a:gd name="T35" fmla="*/ 212 h 642"/>
              <a:gd name="T36" fmla="*/ 90 w 1998"/>
              <a:gd name="T37" fmla="*/ 261 h 642"/>
              <a:gd name="T38" fmla="*/ 64 w 1998"/>
              <a:gd name="T39" fmla="*/ 388 h 642"/>
              <a:gd name="T40" fmla="*/ 37 w 1998"/>
              <a:gd name="T41" fmla="*/ 258 h 642"/>
              <a:gd name="T42" fmla="*/ 14 w 1998"/>
              <a:gd name="T43" fmla="*/ 259 h 642"/>
              <a:gd name="T44" fmla="*/ 1998 w 1998"/>
              <a:gd name="T45" fmla="*/ 641 h 642"/>
              <a:gd name="T46" fmla="*/ 1976 w 1998"/>
              <a:gd name="T47" fmla="*/ 211 h 642"/>
              <a:gd name="T48" fmla="*/ 1952 w 1998"/>
              <a:gd name="T49" fmla="*/ 154 h 642"/>
              <a:gd name="T50" fmla="*/ 1923 w 1998"/>
              <a:gd name="T51" fmla="*/ 211 h 642"/>
              <a:gd name="T52" fmla="*/ 1914 w 1998"/>
              <a:gd name="T53" fmla="*/ 134 h 642"/>
              <a:gd name="T54" fmla="*/ 1901 w 1998"/>
              <a:gd name="T55" fmla="*/ 88 h 642"/>
              <a:gd name="T56" fmla="*/ 1890 w 1998"/>
              <a:gd name="T57" fmla="*/ 135 h 642"/>
              <a:gd name="T58" fmla="*/ 1868 w 1998"/>
              <a:gd name="T59" fmla="*/ 150 h 642"/>
              <a:gd name="T60" fmla="*/ 1844 w 1998"/>
              <a:gd name="T61" fmla="*/ 112 h 642"/>
              <a:gd name="T62" fmla="*/ 1815 w 1998"/>
              <a:gd name="T63" fmla="*/ 68 h 642"/>
              <a:gd name="T64" fmla="*/ 1759 w 1998"/>
              <a:gd name="T65" fmla="*/ 232 h 642"/>
              <a:gd name="T66" fmla="*/ 1730 w 1998"/>
              <a:gd name="T67" fmla="*/ 240 h 642"/>
              <a:gd name="T68" fmla="*/ 1708 w 1998"/>
              <a:gd name="T69" fmla="*/ 188 h 642"/>
              <a:gd name="T70" fmla="*/ 1676 w 1998"/>
              <a:gd name="T71" fmla="*/ 240 h 642"/>
              <a:gd name="T72" fmla="*/ 1649 w 1998"/>
              <a:gd name="T73" fmla="*/ 249 h 642"/>
              <a:gd name="T74" fmla="*/ 1638 w 1998"/>
              <a:gd name="T75" fmla="*/ 216 h 642"/>
              <a:gd name="T76" fmla="*/ 1622 w 1998"/>
              <a:gd name="T77" fmla="*/ 191 h 642"/>
              <a:gd name="T78" fmla="*/ 1608 w 1998"/>
              <a:gd name="T79" fmla="*/ 216 h 642"/>
              <a:gd name="T80" fmla="*/ 1606 w 1998"/>
              <a:gd name="T81" fmla="*/ 248 h 642"/>
              <a:gd name="T82" fmla="*/ 1584 w 1998"/>
              <a:gd name="T83" fmla="*/ 266 h 642"/>
              <a:gd name="T84" fmla="*/ 1560 w 1998"/>
              <a:gd name="T85" fmla="*/ 249 h 642"/>
              <a:gd name="T86" fmla="*/ 1476 w 1998"/>
              <a:gd name="T87" fmla="*/ 93 h 642"/>
              <a:gd name="T88" fmla="*/ 1353 w 1998"/>
              <a:gd name="T89" fmla="*/ 80 h 642"/>
              <a:gd name="T90" fmla="*/ 1336 w 1998"/>
              <a:gd name="T91" fmla="*/ 45 h 642"/>
              <a:gd name="T92" fmla="*/ 1305 w 1998"/>
              <a:gd name="T93" fmla="*/ 3 h 642"/>
              <a:gd name="T94" fmla="*/ 1282 w 1998"/>
              <a:gd name="T95" fmla="*/ 45 h 642"/>
              <a:gd name="T96" fmla="*/ 1282 w 1998"/>
              <a:gd name="T97" fmla="*/ 79 h 642"/>
              <a:gd name="T98" fmla="*/ 1251 w 1998"/>
              <a:gd name="T99" fmla="*/ 44 h 642"/>
              <a:gd name="T100" fmla="*/ 1220 w 1998"/>
              <a:gd name="T101" fmla="*/ 134 h 642"/>
              <a:gd name="T102" fmla="*/ 1173 w 1998"/>
              <a:gd name="T103" fmla="*/ 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98" h="642">
                <a:moveTo>
                  <a:pt x="1173" y="0"/>
                </a:moveTo>
                <a:cubicBezTo>
                  <a:pt x="1165" y="0"/>
                  <a:pt x="1165" y="0"/>
                  <a:pt x="1165" y="0"/>
                </a:cubicBezTo>
                <a:cubicBezTo>
                  <a:pt x="1165" y="53"/>
                  <a:pt x="1165" y="53"/>
                  <a:pt x="1165" y="53"/>
                </a:cubicBezTo>
                <a:cubicBezTo>
                  <a:pt x="1128" y="86"/>
                  <a:pt x="1128" y="86"/>
                  <a:pt x="1128" y="86"/>
                </a:cubicBezTo>
                <a:cubicBezTo>
                  <a:pt x="1111" y="86"/>
                  <a:pt x="1111" y="86"/>
                  <a:pt x="1111" y="86"/>
                </a:cubicBezTo>
                <a:cubicBezTo>
                  <a:pt x="1111" y="27"/>
                  <a:pt x="1111" y="27"/>
                  <a:pt x="1111" y="27"/>
                </a:cubicBezTo>
                <a:cubicBezTo>
                  <a:pt x="1103" y="27"/>
                  <a:pt x="1103" y="27"/>
                  <a:pt x="1103" y="27"/>
                </a:cubicBezTo>
                <a:cubicBezTo>
                  <a:pt x="1103" y="88"/>
                  <a:pt x="1103" y="88"/>
                  <a:pt x="1103" y="88"/>
                </a:cubicBezTo>
                <a:cubicBezTo>
                  <a:pt x="1060" y="134"/>
                  <a:pt x="1060" y="134"/>
                  <a:pt x="1060" y="134"/>
                </a:cubicBezTo>
                <a:cubicBezTo>
                  <a:pt x="1060" y="189"/>
                  <a:pt x="1060" y="189"/>
                  <a:pt x="1060" y="189"/>
                </a:cubicBezTo>
                <a:cubicBezTo>
                  <a:pt x="1051" y="189"/>
                  <a:pt x="1051" y="189"/>
                  <a:pt x="1051" y="189"/>
                </a:cubicBezTo>
                <a:cubicBezTo>
                  <a:pt x="1051" y="218"/>
                  <a:pt x="1051" y="218"/>
                  <a:pt x="1051" y="218"/>
                </a:cubicBezTo>
                <a:cubicBezTo>
                  <a:pt x="1036" y="218"/>
                  <a:pt x="1036" y="218"/>
                  <a:pt x="1036" y="218"/>
                </a:cubicBezTo>
                <a:cubicBezTo>
                  <a:pt x="1036" y="299"/>
                  <a:pt x="1036" y="299"/>
                  <a:pt x="1036" y="299"/>
                </a:cubicBezTo>
                <a:cubicBezTo>
                  <a:pt x="1020" y="299"/>
                  <a:pt x="1020" y="299"/>
                  <a:pt x="1020" y="299"/>
                </a:cubicBezTo>
                <a:cubicBezTo>
                  <a:pt x="1020" y="217"/>
                  <a:pt x="1020" y="217"/>
                  <a:pt x="1020" y="217"/>
                </a:cubicBezTo>
                <a:cubicBezTo>
                  <a:pt x="967" y="217"/>
                  <a:pt x="967" y="217"/>
                  <a:pt x="967" y="217"/>
                </a:cubicBezTo>
                <a:cubicBezTo>
                  <a:pt x="967" y="75"/>
                  <a:pt x="967" y="75"/>
                  <a:pt x="967" y="75"/>
                </a:cubicBezTo>
                <a:cubicBezTo>
                  <a:pt x="808" y="75"/>
                  <a:pt x="808" y="75"/>
                  <a:pt x="808" y="75"/>
                </a:cubicBezTo>
                <a:cubicBezTo>
                  <a:pt x="808" y="222"/>
                  <a:pt x="808" y="222"/>
                  <a:pt x="808" y="222"/>
                </a:cubicBezTo>
                <a:cubicBezTo>
                  <a:pt x="770" y="222"/>
                  <a:pt x="770" y="222"/>
                  <a:pt x="770" y="222"/>
                </a:cubicBezTo>
                <a:cubicBezTo>
                  <a:pt x="770" y="177"/>
                  <a:pt x="770" y="177"/>
                  <a:pt x="770" y="177"/>
                </a:cubicBezTo>
                <a:cubicBezTo>
                  <a:pt x="729" y="177"/>
                  <a:pt x="729" y="177"/>
                  <a:pt x="729" y="177"/>
                </a:cubicBezTo>
                <a:cubicBezTo>
                  <a:pt x="729" y="134"/>
                  <a:pt x="729" y="134"/>
                  <a:pt x="729" y="134"/>
                </a:cubicBezTo>
                <a:cubicBezTo>
                  <a:pt x="633" y="134"/>
                  <a:pt x="633" y="134"/>
                  <a:pt x="633" y="134"/>
                </a:cubicBezTo>
                <a:cubicBezTo>
                  <a:pt x="633" y="272"/>
                  <a:pt x="633" y="272"/>
                  <a:pt x="633" y="272"/>
                </a:cubicBezTo>
                <a:cubicBezTo>
                  <a:pt x="589" y="272"/>
                  <a:pt x="589" y="272"/>
                  <a:pt x="589" y="272"/>
                </a:cubicBezTo>
                <a:cubicBezTo>
                  <a:pt x="589" y="134"/>
                  <a:pt x="589" y="134"/>
                  <a:pt x="589" y="134"/>
                </a:cubicBezTo>
                <a:cubicBezTo>
                  <a:pt x="572" y="134"/>
                  <a:pt x="572" y="134"/>
                  <a:pt x="572" y="134"/>
                </a:cubicBezTo>
                <a:cubicBezTo>
                  <a:pt x="572" y="92"/>
                  <a:pt x="572" y="92"/>
                  <a:pt x="572" y="92"/>
                </a:cubicBezTo>
                <a:cubicBezTo>
                  <a:pt x="556" y="71"/>
                  <a:pt x="556" y="71"/>
                  <a:pt x="556" y="71"/>
                </a:cubicBezTo>
                <a:cubicBezTo>
                  <a:pt x="556" y="40"/>
                  <a:pt x="556" y="40"/>
                  <a:pt x="556" y="40"/>
                </a:cubicBezTo>
                <a:cubicBezTo>
                  <a:pt x="546" y="40"/>
                  <a:pt x="546" y="40"/>
                  <a:pt x="546" y="40"/>
                </a:cubicBezTo>
                <a:cubicBezTo>
                  <a:pt x="546" y="69"/>
                  <a:pt x="546" y="69"/>
                  <a:pt x="546" y="69"/>
                </a:cubicBezTo>
                <a:cubicBezTo>
                  <a:pt x="518" y="91"/>
                  <a:pt x="518" y="91"/>
                  <a:pt x="518" y="91"/>
                </a:cubicBezTo>
                <a:cubicBezTo>
                  <a:pt x="518" y="133"/>
                  <a:pt x="518" y="133"/>
                  <a:pt x="518" y="133"/>
                </a:cubicBezTo>
                <a:cubicBezTo>
                  <a:pt x="503" y="133"/>
                  <a:pt x="503" y="133"/>
                  <a:pt x="503" y="133"/>
                </a:cubicBezTo>
                <a:cubicBezTo>
                  <a:pt x="503" y="274"/>
                  <a:pt x="503" y="274"/>
                  <a:pt x="503" y="274"/>
                </a:cubicBezTo>
                <a:cubicBezTo>
                  <a:pt x="479" y="259"/>
                  <a:pt x="479" y="259"/>
                  <a:pt x="479" y="259"/>
                </a:cubicBezTo>
                <a:cubicBezTo>
                  <a:pt x="479" y="204"/>
                  <a:pt x="479" y="204"/>
                  <a:pt x="479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0" y="264"/>
                  <a:pt x="470" y="264"/>
                  <a:pt x="470" y="264"/>
                </a:cubicBezTo>
                <a:cubicBezTo>
                  <a:pt x="462" y="264"/>
                  <a:pt x="462" y="264"/>
                  <a:pt x="462" y="264"/>
                </a:cubicBezTo>
                <a:cubicBezTo>
                  <a:pt x="462" y="134"/>
                  <a:pt x="462" y="134"/>
                  <a:pt x="462" y="134"/>
                </a:cubicBezTo>
                <a:cubicBezTo>
                  <a:pt x="424" y="103"/>
                  <a:pt x="424" y="103"/>
                  <a:pt x="424" y="103"/>
                </a:cubicBezTo>
                <a:cubicBezTo>
                  <a:pt x="424" y="27"/>
                  <a:pt x="424" y="27"/>
                  <a:pt x="424" y="27"/>
                </a:cubicBezTo>
                <a:cubicBezTo>
                  <a:pt x="408" y="27"/>
                  <a:pt x="408" y="27"/>
                  <a:pt x="408" y="27"/>
                </a:cubicBezTo>
                <a:cubicBezTo>
                  <a:pt x="408" y="104"/>
                  <a:pt x="408" y="104"/>
                  <a:pt x="408" y="104"/>
                </a:cubicBezTo>
                <a:cubicBezTo>
                  <a:pt x="369" y="135"/>
                  <a:pt x="369" y="135"/>
                  <a:pt x="369" y="135"/>
                </a:cubicBezTo>
                <a:cubicBezTo>
                  <a:pt x="369" y="277"/>
                  <a:pt x="369" y="277"/>
                  <a:pt x="369" y="277"/>
                </a:cubicBezTo>
                <a:cubicBezTo>
                  <a:pt x="352" y="303"/>
                  <a:pt x="352" y="303"/>
                  <a:pt x="352" y="303"/>
                </a:cubicBezTo>
                <a:cubicBezTo>
                  <a:pt x="336" y="303"/>
                  <a:pt x="336" y="303"/>
                  <a:pt x="336" y="303"/>
                </a:cubicBezTo>
                <a:cubicBezTo>
                  <a:pt x="336" y="272"/>
                  <a:pt x="336" y="272"/>
                  <a:pt x="336" y="272"/>
                </a:cubicBezTo>
                <a:cubicBezTo>
                  <a:pt x="282" y="272"/>
                  <a:pt x="282" y="272"/>
                  <a:pt x="282" y="272"/>
                </a:cubicBezTo>
                <a:cubicBezTo>
                  <a:pt x="282" y="301"/>
                  <a:pt x="282" y="301"/>
                  <a:pt x="282" y="301"/>
                </a:cubicBezTo>
                <a:cubicBezTo>
                  <a:pt x="251" y="301"/>
                  <a:pt x="251" y="301"/>
                  <a:pt x="251" y="301"/>
                </a:cubicBezTo>
                <a:cubicBezTo>
                  <a:pt x="251" y="389"/>
                  <a:pt x="251" y="389"/>
                  <a:pt x="251" y="389"/>
                </a:cubicBezTo>
                <a:cubicBezTo>
                  <a:pt x="231" y="389"/>
                  <a:pt x="231" y="389"/>
                  <a:pt x="231" y="389"/>
                </a:cubicBezTo>
                <a:cubicBezTo>
                  <a:pt x="231" y="128"/>
                  <a:pt x="231" y="128"/>
                  <a:pt x="231" y="128"/>
                </a:cubicBezTo>
                <a:cubicBezTo>
                  <a:pt x="191" y="128"/>
                  <a:pt x="191" y="128"/>
                  <a:pt x="191" y="128"/>
                </a:cubicBezTo>
                <a:cubicBezTo>
                  <a:pt x="191" y="437"/>
                  <a:pt x="191" y="437"/>
                  <a:pt x="191" y="437"/>
                </a:cubicBezTo>
                <a:cubicBezTo>
                  <a:pt x="184" y="437"/>
                  <a:pt x="184" y="437"/>
                  <a:pt x="184" y="437"/>
                </a:cubicBezTo>
                <a:cubicBezTo>
                  <a:pt x="184" y="327"/>
                  <a:pt x="184" y="327"/>
                  <a:pt x="184" y="327"/>
                </a:cubicBezTo>
                <a:cubicBezTo>
                  <a:pt x="152" y="327"/>
                  <a:pt x="152" y="327"/>
                  <a:pt x="152" y="327"/>
                </a:cubicBezTo>
                <a:cubicBezTo>
                  <a:pt x="152" y="299"/>
                  <a:pt x="152" y="299"/>
                  <a:pt x="152" y="299"/>
                </a:cubicBezTo>
                <a:cubicBezTo>
                  <a:pt x="140" y="299"/>
                  <a:pt x="140" y="299"/>
                  <a:pt x="140" y="299"/>
                </a:cubicBezTo>
                <a:cubicBezTo>
                  <a:pt x="140" y="292"/>
                  <a:pt x="140" y="292"/>
                  <a:pt x="140" y="292"/>
                </a:cubicBezTo>
                <a:cubicBezTo>
                  <a:pt x="140" y="275"/>
                  <a:pt x="140" y="275"/>
                  <a:pt x="140" y="275"/>
                </a:cubicBezTo>
                <a:cubicBezTo>
                  <a:pt x="130" y="261"/>
                  <a:pt x="130" y="261"/>
                  <a:pt x="130" y="261"/>
                </a:cubicBezTo>
                <a:cubicBezTo>
                  <a:pt x="115" y="261"/>
                  <a:pt x="115" y="261"/>
                  <a:pt x="115" y="261"/>
                </a:cubicBezTo>
                <a:cubicBezTo>
                  <a:pt x="115" y="215"/>
                  <a:pt x="115" y="215"/>
                  <a:pt x="115" y="215"/>
                </a:cubicBezTo>
                <a:cubicBezTo>
                  <a:pt x="115" y="214"/>
                  <a:pt x="114" y="212"/>
                  <a:pt x="112" y="212"/>
                </a:cubicBezTo>
                <a:cubicBezTo>
                  <a:pt x="108" y="212"/>
                  <a:pt x="108" y="212"/>
                  <a:pt x="108" y="212"/>
                </a:cubicBezTo>
                <a:cubicBezTo>
                  <a:pt x="106" y="212"/>
                  <a:pt x="105" y="214"/>
                  <a:pt x="105" y="215"/>
                </a:cubicBezTo>
                <a:cubicBezTo>
                  <a:pt x="105" y="261"/>
                  <a:pt x="105" y="261"/>
                  <a:pt x="105" y="261"/>
                </a:cubicBezTo>
                <a:cubicBezTo>
                  <a:pt x="90" y="261"/>
                  <a:pt x="90" y="261"/>
                  <a:pt x="90" y="261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92"/>
                  <a:pt x="80" y="292"/>
                  <a:pt x="80" y="292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64" y="388"/>
                  <a:pt x="64" y="388"/>
                  <a:pt x="64" y="388"/>
                </a:cubicBezTo>
                <a:cubicBezTo>
                  <a:pt x="64" y="302"/>
                  <a:pt x="64" y="302"/>
                  <a:pt x="64" y="302"/>
                </a:cubicBezTo>
                <a:cubicBezTo>
                  <a:pt x="46" y="302"/>
                  <a:pt x="46" y="302"/>
                  <a:pt x="46" y="302"/>
                </a:cubicBezTo>
                <a:cubicBezTo>
                  <a:pt x="46" y="258"/>
                  <a:pt x="46" y="258"/>
                  <a:pt x="46" y="258"/>
                </a:cubicBezTo>
                <a:cubicBezTo>
                  <a:pt x="37" y="258"/>
                  <a:pt x="37" y="258"/>
                  <a:pt x="37" y="258"/>
                </a:cubicBezTo>
                <a:cubicBezTo>
                  <a:pt x="37" y="227"/>
                  <a:pt x="37" y="227"/>
                  <a:pt x="37" y="227"/>
                </a:cubicBezTo>
                <a:cubicBezTo>
                  <a:pt x="25" y="227"/>
                  <a:pt x="25" y="227"/>
                  <a:pt x="25" y="227"/>
                </a:cubicBezTo>
                <a:cubicBezTo>
                  <a:pt x="25" y="259"/>
                  <a:pt x="25" y="259"/>
                  <a:pt x="25" y="259"/>
                </a:cubicBezTo>
                <a:cubicBezTo>
                  <a:pt x="14" y="259"/>
                  <a:pt x="14" y="259"/>
                  <a:pt x="14" y="259"/>
                </a:cubicBezTo>
                <a:cubicBezTo>
                  <a:pt x="14" y="298"/>
                  <a:pt x="14" y="298"/>
                  <a:pt x="14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642"/>
                  <a:pt x="0" y="642"/>
                  <a:pt x="0" y="642"/>
                </a:cubicBezTo>
                <a:cubicBezTo>
                  <a:pt x="1998" y="641"/>
                  <a:pt x="1998" y="641"/>
                  <a:pt x="1998" y="641"/>
                </a:cubicBezTo>
                <a:cubicBezTo>
                  <a:pt x="1998" y="124"/>
                  <a:pt x="1998" y="124"/>
                  <a:pt x="1998" y="124"/>
                </a:cubicBezTo>
                <a:cubicBezTo>
                  <a:pt x="1998" y="117"/>
                  <a:pt x="1993" y="112"/>
                  <a:pt x="1987" y="112"/>
                </a:cubicBezTo>
                <a:cubicBezTo>
                  <a:pt x="1981" y="112"/>
                  <a:pt x="1976" y="117"/>
                  <a:pt x="1976" y="124"/>
                </a:cubicBezTo>
                <a:cubicBezTo>
                  <a:pt x="1976" y="211"/>
                  <a:pt x="1976" y="211"/>
                  <a:pt x="1976" y="211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58"/>
                  <a:pt x="1955" y="158"/>
                  <a:pt x="1955" y="158"/>
                </a:cubicBezTo>
                <a:cubicBezTo>
                  <a:pt x="1955" y="156"/>
                  <a:pt x="1954" y="154"/>
                  <a:pt x="1952" y="154"/>
                </a:cubicBezTo>
                <a:cubicBezTo>
                  <a:pt x="1943" y="154"/>
                  <a:pt x="1943" y="154"/>
                  <a:pt x="1943" y="154"/>
                </a:cubicBezTo>
                <a:cubicBezTo>
                  <a:pt x="1941" y="154"/>
                  <a:pt x="1940" y="156"/>
                  <a:pt x="1940" y="158"/>
                </a:cubicBezTo>
                <a:cubicBezTo>
                  <a:pt x="1940" y="193"/>
                  <a:pt x="1940" y="193"/>
                  <a:pt x="1940" y="193"/>
                </a:cubicBezTo>
                <a:cubicBezTo>
                  <a:pt x="1923" y="211"/>
                  <a:pt x="1923" y="211"/>
                  <a:pt x="1923" y="211"/>
                </a:cubicBezTo>
                <a:cubicBezTo>
                  <a:pt x="1923" y="143"/>
                  <a:pt x="1923" y="143"/>
                  <a:pt x="1923" y="143"/>
                </a:cubicBezTo>
                <a:cubicBezTo>
                  <a:pt x="1923" y="143"/>
                  <a:pt x="1922" y="142"/>
                  <a:pt x="1922" y="141"/>
                </a:cubicBezTo>
                <a:cubicBezTo>
                  <a:pt x="1916" y="135"/>
                  <a:pt x="1916" y="135"/>
                  <a:pt x="1916" y="135"/>
                </a:cubicBezTo>
                <a:cubicBezTo>
                  <a:pt x="1916" y="135"/>
                  <a:pt x="1915" y="134"/>
                  <a:pt x="1914" y="134"/>
                </a:cubicBezTo>
                <a:cubicBezTo>
                  <a:pt x="1906" y="134"/>
                  <a:pt x="1906" y="134"/>
                  <a:pt x="1906" y="134"/>
                </a:cubicBezTo>
                <a:cubicBezTo>
                  <a:pt x="1906" y="90"/>
                  <a:pt x="1906" y="90"/>
                  <a:pt x="1906" y="90"/>
                </a:cubicBezTo>
                <a:cubicBezTo>
                  <a:pt x="1906" y="89"/>
                  <a:pt x="1905" y="88"/>
                  <a:pt x="1905" y="88"/>
                </a:cubicBezTo>
                <a:cubicBezTo>
                  <a:pt x="1901" y="88"/>
                  <a:pt x="1901" y="88"/>
                  <a:pt x="1901" y="88"/>
                </a:cubicBezTo>
                <a:cubicBezTo>
                  <a:pt x="1900" y="88"/>
                  <a:pt x="1899" y="89"/>
                  <a:pt x="1899" y="90"/>
                </a:cubicBezTo>
                <a:cubicBezTo>
                  <a:pt x="1899" y="134"/>
                  <a:pt x="1899" y="134"/>
                  <a:pt x="1899" y="134"/>
                </a:cubicBezTo>
                <a:cubicBezTo>
                  <a:pt x="1892" y="134"/>
                  <a:pt x="1892" y="134"/>
                  <a:pt x="1892" y="134"/>
                </a:cubicBezTo>
                <a:cubicBezTo>
                  <a:pt x="1891" y="134"/>
                  <a:pt x="1890" y="135"/>
                  <a:pt x="1890" y="135"/>
                </a:cubicBezTo>
                <a:cubicBezTo>
                  <a:pt x="1885" y="141"/>
                  <a:pt x="1885" y="141"/>
                  <a:pt x="1885" y="141"/>
                </a:cubicBezTo>
                <a:cubicBezTo>
                  <a:pt x="1884" y="142"/>
                  <a:pt x="1884" y="143"/>
                  <a:pt x="1884" y="144"/>
                </a:cubicBezTo>
                <a:cubicBezTo>
                  <a:pt x="1884" y="179"/>
                  <a:pt x="1884" y="179"/>
                  <a:pt x="1884" y="179"/>
                </a:cubicBezTo>
                <a:cubicBezTo>
                  <a:pt x="1868" y="150"/>
                  <a:pt x="1868" y="150"/>
                  <a:pt x="1868" y="150"/>
                </a:cubicBezTo>
                <a:cubicBezTo>
                  <a:pt x="1868" y="148"/>
                  <a:pt x="1866" y="148"/>
                  <a:pt x="1865" y="148"/>
                </a:cubicBezTo>
                <a:cubicBezTo>
                  <a:pt x="1858" y="148"/>
                  <a:pt x="1858" y="148"/>
                  <a:pt x="1858" y="148"/>
                </a:cubicBezTo>
                <a:cubicBezTo>
                  <a:pt x="1858" y="112"/>
                  <a:pt x="1858" y="112"/>
                  <a:pt x="1858" y="112"/>
                </a:cubicBezTo>
                <a:cubicBezTo>
                  <a:pt x="1844" y="112"/>
                  <a:pt x="1844" y="112"/>
                  <a:pt x="1844" y="112"/>
                </a:cubicBezTo>
                <a:cubicBezTo>
                  <a:pt x="1844" y="141"/>
                  <a:pt x="1844" y="141"/>
                  <a:pt x="1844" y="141"/>
                </a:cubicBezTo>
                <a:cubicBezTo>
                  <a:pt x="1823" y="141"/>
                  <a:pt x="1823" y="141"/>
                  <a:pt x="1823" y="141"/>
                </a:cubicBezTo>
                <a:cubicBezTo>
                  <a:pt x="1823" y="68"/>
                  <a:pt x="1823" y="68"/>
                  <a:pt x="1823" y="68"/>
                </a:cubicBezTo>
                <a:cubicBezTo>
                  <a:pt x="1815" y="68"/>
                  <a:pt x="1815" y="68"/>
                  <a:pt x="1815" y="68"/>
                </a:cubicBezTo>
                <a:cubicBezTo>
                  <a:pt x="1815" y="141"/>
                  <a:pt x="1815" y="141"/>
                  <a:pt x="1815" y="141"/>
                </a:cubicBezTo>
                <a:cubicBezTo>
                  <a:pt x="1776" y="141"/>
                  <a:pt x="1776" y="141"/>
                  <a:pt x="1776" y="141"/>
                </a:cubicBezTo>
                <a:cubicBezTo>
                  <a:pt x="1759" y="163"/>
                  <a:pt x="1759" y="163"/>
                  <a:pt x="1759" y="163"/>
                </a:cubicBezTo>
                <a:cubicBezTo>
                  <a:pt x="1759" y="232"/>
                  <a:pt x="1759" y="232"/>
                  <a:pt x="1759" y="232"/>
                </a:cubicBezTo>
                <a:cubicBezTo>
                  <a:pt x="1747" y="232"/>
                  <a:pt x="1747" y="232"/>
                  <a:pt x="1747" y="232"/>
                </a:cubicBezTo>
                <a:cubicBezTo>
                  <a:pt x="1747" y="199"/>
                  <a:pt x="1747" y="199"/>
                  <a:pt x="1747" y="199"/>
                </a:cubicBezTo>
                <a:cubicBezTo>
                  <a:pt x="1730" y="199"/>
                  <a:pt x="1730" y="199"/>
                  <a:pt x="1730" y="199"/>
                </a:cubicBezTo>
                <a:cubicBezTo>
                  <a:pt x="1730" y="240"/>
                  <a:pt x="1730" y="240"/>
                  <a:pt x="1730" y="240"/>
                </a:cubicBezTo>
                <a:cubicBezTo>
                  <a:pt x="1722" y="240"/>
                  <a:pt x="1722" y="240"/>
                  <a:pt x="1722" y="240"/>
                </a:cubicBezTo>
                <a:cubicBezTo>
                  <a:pt x="1714" y="225"/>
                  <a:pt x="1714" y="225"/>
                  <a:pt x="1714" y="225"/>
                </a:cubicBezTo>
                <a:cubicBezTo>
                  <a:pt x="1708" y="225"/>
                  <a:pt x="1708" y="225"/>
                  <a:pt x="1708" y="225"/>
                </a:cubicBezTo>
                <a:cubicBezTo>
                  <a:pt x="1708" y="188"/>
                  <a:pt x="1708" y="188"/>
                  <a:pt x="1708" y="188"/>
                </a:cubicBezTo>
                <a:cubicBezTo>
                  <a:pt x="1699" y="188"/>
                  <a:pt x="1699" y="188"/>
                  <a:pt x="1699" y="188"/>
                </a:cubicBezTo>
                <a:cubicBezTo>
                  <a:pt x="1699" y="225"/>
                  <a:pt x="1699" y="225"/>
                  <a:pt x="1699" y="225"/>
                </a:cubicBezTo>
                <a:cubicBezTo>
                  <a:pt x="1693" y="225"/>
                  <a:pt x="1693" y="225"/>
                  <a:pt x="1693" y="225"/>
                </a:cubicBezTo>
                <a:cubicBezTo>
                  <a:pt x="1676" y="240"/>
                  <a:pt x="1676" y="240"/>
                  <a:pt x="1676" y="240"/>
                </a:cubicBezTo>
                <a:cubicBezTo>
                  <a:pt x="1676" y="292"/>
                  <a:pt x="1676" y="292"/>
                  <a:pt x="1676" y="292"/>
                </a:cubicBezTo>
                <a:cubicBezTo>
                  <a:pt x="1676" y="414"/>
                  <a:pt x="1676" y="414"/>
                  <a:pt x="1676" y="414"/>
                </a:cubicBezTo>
                <a:cubicBezTo>
                  <a:pt x="1649" y="414"/>
                  <a:pt x="1649" y="414"/>
                  <a:pt x="1649" y="414"/>
                </a:cubicBezTo>
                <a:cubicBezTo>
                  <a:pt x="1649" y="249"/>
                  <a:pt x="1649" y="249"/>
                  <a:pt x="1649" y="249"/>
                </a:cubicBezTo>
                <a:cubicBezTo>
                  <a:pt x="1631" y="249"/>
                  <a:pt x="1631" y="249"/>
                  <a:pt x="1631" y="249"/>
                </a:cubicBezTo>
                <a:cubicBezTo>
                  <a:pt x="1631" y="224"/>
                  <a:pt x="1631" y="224"/>
                  <a:pt x="1631" y="224"/>
                </a:cubicBezTo>
                <a:cubicBezTo>
                  <a:pt x="1638" y="224"/>
                  <a:pt x="1638" y="224"/>
                  <a:pt x="1638" y="224"/>
                </a:cubicBezTo>
                <a:cubicBezTo>
                  <a:pt x="1638" y="216"/>
                  <a:pt x="1638" y="216"/>
                  <a:pt x="1638" y="216"/>
                </a:cubicBezTo>
                <a:cubicBezTo>
                  <a:pt x="1631" y="216"/>
                  <a:pt x="1631" y="216"/>
                  <a:pt x="1631" y="216"/>
                </a:cubicBezTo>
                <a:cubicBezTo>
                  <a:pt x="1631" y="208"/>
                  <a:pt x="1631" y="208"/>
                  <a:pt x="1631" y="208"/>
                </a:cubicBezTo>
                <a:cubicBezTo>
                  <a:pt x="1622" y="208"/>
                  <a:pt x="1622" y="208"/>
                  <a:pt x="1622" y="208"/>
                </a:cubicBezTo>
                <a:cubicBezTo>
                  <a:pt x="1622" y="191"/>
                  <a:pt x="1622" y="191"/>
                  <a:pt x="1622" y="191"/>
                </a:cubicBezTo>
                <a:cubicBezTo>
                  <a:pt x="1614" y="191"/>
                  <a:pt x="1614" y="191"/>
                  <a:pt x="1614" y="191"/>
                </a:cubicBezTo>
                <a:cubicBezTo>
                  <a:pt x="1614" y="208"/>
                  <a:pt x="1614" y="208"/>
                  <a:pt x="1614" y="208"/>
                </a:cubicBezTo>
                <a:cubicBezTo>
                  <a:pt x="1608" y="208"/>
                  <a:pt x="1608" y="208"/>
                  <a:pt x="1608" y="208"/>
                </a:cubicBezTo>
                <a:cubicBezTo>
                  <a:pt x="1608" y="216"/>
                  <a:pt x="1608" y="216"/>
                  <a:pt x="1608" y="216"/>
                </a:cubicBezTo>
                <a:cubicBezTo>
                  <a:pt x="1599" y="216"/>
                  <a:pt x="1599" y="216"/>
                  <a:pt x="1599" y="216"/>
                </a:cubicBezTo>
                <a:cubicBezTo>
                  <a:pt x="1599" y="224"/>
                  <a:pt x="1599" y="224"/>
                  <a:pt x="1599" y="224"/>
                </a:cubicBezTo>
                <a:cubicBezTo>
                  <a:pt x="1606" y="224"/>
                  <a:pt x="1606" y="224"/>
                  <a:pt x="1606" y="224"/>
                </a:cubicBezTo>
                <a:cubicBezTo>
                  <a:pt x="1606" y="248"/>
                  <a:pt x="1606" y="248"/>
                  <a:pt x="1606" y="248"/>
                </a:cubicBezTo>
                <a:cubicBezTo>
                  <a:pt x="1592" y="248"/>
                  <a:pt x="1592" y="248"/>
                  <a:pt x="1592" y="248"/>
                </a:cubicBezTo>
                <a:cubicBezTo>
                  <a:pt x="1592" y="341"/>
                  <a:pt x="1592" y="341"/>
                  <a:pt x="1592" y="341"/>
                </a:cubicBezTo>
                <a:cubicBezTo>
                  <a:pt x="1584" y="341"/>
                  <a:pt x="1584" y="341"/>
                  <a:pt x="1584" y="341"/>
                </a:cubicBezTo>
                <a:cubicBezTo>
                  <a:pt x="1584" y="266"/>
                  <a:pt x="1584" y="266"/>
                  <a:pt x="1584" y="266"/>
                </a:cubicBezTo>
                <a:cubicBezTo>
                  <a:pt x="1568" y="255"/>
                  <a:pt x="1568" y="255"/>
                  <a:pt x="1568" y="255"/>
                </a:cubicBezTo>
                <a:cubicBezTo>
                  <a:pt x="1568" y="226"/>
                  <a:pt x="1568" y="226"/>
                  <a:pt x="1568" y="226"/>
                </a:cubicBezTo>
                <a:cubicBezTo>
                  <a:pt x="1560" y="226"/>
                  <a:pt x="1560" y="226"/>
                  <a:pt x="1560" y="226"/>
                </a:cubicBezTo>
                <a:cubicBezTo>
                  <a:pt x="1560" y="249"/>
                  <a:pt x="1560" y="249"/>
                  <a:pt x="1560" y="249"/>
                </a:cubicBezTo>
                <a:cubicBezTo>
                  <a:pt x="1521" y="249"/>
                  <a:pt x="1521" y="249"/>
                  <a:pt x="1521" y="249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476" y="135"/>
                  <a:pt x="1476" y="135"/>
                  <a:pt x="1476" y="135"/>
                </a:cubicBezTo>
                <a:cubicBezTo>
                  <a:pt x="1476" y="93"/>
                  <a:pt x="1476" y="93"/>
                  <a:pt x="1476" y="93"/>
                </a:cubicBezTo>
                <a:cubicBezTo>
                  <a:pt x="1383" y="93"/>
                  <a:pt x="1383" y="93"/>
                  <a:pt x="1383" y="93"/>
                </a:cubicBezTo>
                <a:cubicBezTo>
                  <a:pt x="1383" y="133"/>
                  <a:pt x="1383" y="133"/>
                  <a:pt x="1383" y="133"/>
                </a:cubicBezTo>
                <a:cubicBezTo>
                  <a:pt x="1353" y="133"/>
                  <a:pt x="1353" y="133"/>
                  <a:pt x="1353" y="133"/>
                </a:cubicBezTo>
                <a:cubicBezTo>
                  <a:pt x="1353" y="80"/>
                  <a:pt x="1353" y="80"/>
                  <a:pt x="1353" y="80"/>
                </a:cubicBezTo>
                <a:cubicBezTo>
                  <a:pt x="1321" y="80"/>
                  <a:pt x="1321" y="80"/>
                  <a:pt x="1321" y="80"/>
                </a:cubicBezTo>
                <a:cubicBezTo>
                  <a:pt x="1321" y="52"/>
                  <a:pt x="1321" y="52"/>
                  <a:pt x="1321" y="52"/>
                </a:cubicBezTo>
                <a:cubicBezTo>
                  <a:pt x="1336" y="52"/>
                  <a:pt x="1336" y="52"/>
                  <a:pt x="1336" y="52"/>
                </a:cubicBezTo>
                <a:cubicBezTo>
                  <a:pt x="1336" y="45"/>
                  <a:pt x="1336" y="45"/>
                  <a:pt x="1336" y="45"/>
                </a:cubicBezTo>
                <a:cubicBezTo>
                  <a:pt x="1321" y="45"/>
                  <a:pt x="1321" y="45"/>
                  <a:pt x="1321" y="45"/>
                </a:cubicBezTo>
                <a:cubicBezTo>
                  <a:pt x="1321" y="20"/>
                  <a:pt x="1321" y="20"/>
                  <a:pt x="1321" y="20"/>
                </a:cubicBezTo>
                <a:cubicBezTo>
                  <a:pt x="1305" y="20"/>
                  <a:pt x="1305" y="20"/>
                  <a:pt x="1305" y="20"/>
                </a:cubicBezTo>
                <a:cubicBezTo>
                  <a:pt x="1305" y="3"/>
                  <a:pt x="1305" y="3"/>
                  <a:pt x="1305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8" y="20"/>
                  <a:pt x="1298" y="20"/>
                  <a:pt x="1298" y="20"/>
                </a:cubicBezTo>
                <a:cubicBezTo>
                  <a:pt x="1282" y="20"/>
                  <a:pt x="1282" y="20"/>
                  <a:pt x="1282" y="20"/>
                </a:cubicBezTo>
                <a:cubicBezTo>
                  <a:pt x="1282" y="45"/>
                  <a:pt x="1282" y="45"/>
                  <a:pt x="1282" y="45"/>
                </a:cubicBezTo>
                <a:cubicBezTo>
                  <a:pt x="1267" y="45"/>
                  <a:pt x="1267" y="45"/>
                  <a:pt x="1267" y="45"/>
                </a:cubicBezTo>
                <a:cubicBezTo>
                  <a:pt x="1267" y="53"/>
                  <a:pt x="1267" y="53"/>
                  <a:pt x="1267" y="53"/>
                </a:cubicBezTo>
                <a:cubicBezTo>
                  <a:pt x="1282" y="53"/>
                  <a:pt x="1282" y="53"/>
                  <a:pt x="1282" y="53"/>
                </a:cubicBezTo>
                <a:cubicBezTo>
                  <a:pt x="1282" y="79"/>
                  <a:pt x="1282" y="79"/>
                  <a:pt x="1282" y="79"/>
                </a:cubicBezTo>
                <a:cubicBezTo>
                  <a:pt x="1261" y="79"/>
                  <a:pt x="1261" y="79"/>
                  <a:pt x="1261" y="79"/>
                </a:cubicBezTo>
                <a:cubicBezTo>
                  <a:pt x="1261" y="68"/>
                  <a:pt x="1261" y="68"/>
                  <a:pt x="1261" y="68"/>
                </a:cubicBezTo>
                <a:cubicBezTo>
                  <a:pt x="1251" y="68"/>
                  <a:pt x="1251" y="68"/>
                  <a:pt x="1251" y="68"/>
                </a:cubicBezTo>
                <a:cubicBezTo>
                  <a:pt x="1251" y="44"/>
                  <a:pt x="1251" y="44"/>
                  <a:pt x="1251" y="44"/>
                </a:cubicBezTo>
                <a:cubicBezTo>
                  <a:pt x="1228" y="44"/>
                  <a:pt x="1228" y="44"/>
                  <a:pt x="1228" y="44"/>
                </a:cubicBezTo>
                <a:cubicBezTo>
                  <a:pt x="1228" y="76"/>
                  <a:pt x="1228" y="76"/>
                  <a:pt x="1228" y="76"/>
                </a:cubicBezTo>
                <a:cubicBezTo>
                  <a:pt x="1220" y="76"/>
                  <a:pt x="1220" y="76"/>
                  <a:pt x="1220" y="76"/>
                </a:cubicBezTo>
                <a:cubicBezTo>
                  <a:pt x="1220" y="134"/>
                  <a:pt x="1220" y="134"/>
                  <a:pt x="1220" y="134"/>
                </a:cubicBezTo>
                <a:cubicBezTo>
                  <a:pt x="1205" y="134"/>
                  <a:pt x="1205" y="134"/>
                  <a:pt x="1205" y="134"/>
                </a:cubicBezTo>
                <a:cubicBezTo>
                  <a:pt x="1205" y="89"/>
                  <a:pt x="1205" y="89"/>
                  <a:pt x="1205" y="89"/>
                </a:cubicBezTo>
                <a:cubicBezTo>
                  <a:pt x="1173" y="50"/>
                  <a:pt x="1173" y="50"/>
                  <a:pt x="1173" y="50"/>
                </a:cubicBezTo>
                <a:cubicBezTo>
                  <a:pt x="1173" y="0"/>
                  <a:pt x="1173" y="0"/>
                  <a:pt x="1173" y="0"/>
                </a:cubicBezTo>
              </a:path>
            </a:pathLst>
          </a:custGeom>
          <a:solidFill>
            <a:srgbClr val="002060">
              <a:alpha val="6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/>
            <a:endParaRPr sz="1350"/>
          </a:p>
        </p:txBody>
      </p:sp>
      <p:pic>
        <p:nvPicPr>
          <p:cNvPr id="11" name="Picture 2" descr="C:\Users\wangyanming\Desktop\未标题-1-08.png"/>
          <p:cNvPicPr>
            <a:picLocks noChangeAspect="1"/>
          </p:cNvPicPr>
          <p:nvPr/>
        </p:nvPicPr>
        <p:blipFill>
          <a:blip r:embed="rId1"/>
          <a:srcRect t="-87500" b="-87500"/>
          <a:stretch>
            <a:fillRect/>
          </a:stretch>
        </p:blipFill>
        <p:spPr>
          <a:xfrm>
            <a:off x="19050" y="857421"/>
            <a:ext cx="12192000" cy="551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" name="文本框 103"/>
          <p:cNvSpPr txBox="1"/>
          <p:nvPr>
            <p:custDataLst>
              <p:tags r:id="rId2"/>
            </p:custDataLst>
          </p:nvPr>
        </p:nvSpPr>
        <p:spPr>
          <a:xfrm>
            <a:off x="358775" y="1110615"/>
            <a:ext cx="97008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发起聊天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/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群聊（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PC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）：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通过搜索人员或者组织架构中查找人员发起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聊天。也可通过“快捷发起”发起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群聊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79755" y="298450"/>
            <a:ext cx="10708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zh-CN" altLang="en-US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通讯录</a:t>
            </a:r>
            <a:endParaRPr lang="zh-CN" altLang="en-US" sz="2400" b="1" spc="300">
              <a:solidFill>
                <a:srgbClr val="008543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854835" y="2063750"/>
            <a:ext cx="8204835" cy="4717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9" name="íş1íḑè"/>
          <p:cNvSpPr/>
          <p:nvPr/>
        </p:nvSpPr>
        <p:spPr bwMode="auto">
          <a:xfrm>
            <a:off x="19050" y="4596765"/>
            <a:ext cx="12109450" cy="2261235"/>
          </a:xfrm>
          <a:custGeom>
            <a:avLst/>
            <a:gdLst>
              <a:gd name="T0" fmla="*/ 1128 w 1998"/>
              <a:gd name="T1" fmla="*/ 86 h 642"/>
              <a:gd name="T2" fmla="*/ 1103 w 1998"/>
              <a:gd name="T3" fmla="*/ 88 h 642"/>
              <a:gd name="T4" fmla="*/ 1051 w 1998"/>
              <a:gd name="T5" fmla="*/ 218 h 642"/>
              <a:gd name="T6" fmla="*/ 1020 w 1998"/>
              <a:gd name="T7" fmla="*/ 217 h 642"/>
              <a:gd name="T8" fmla="*/ 808 w 1998"/>
              <a:gd name="T9" fmla="*/ 222 h 642"/>
              <a:gd name="T10" fmla="*/ 729 w 1998"/>
              <a:gd name="T11" fmla="*/ 134 h 642"/>
              <a:gd name="T12" fmla="*/ 589 w 1998"/>
              <a:gd name="T13" fmla="*/ 134 h 642"/>
              <a:gd name="T14" fmla="*/ 556 w 1998"/>
              <a:gd name="T15" fmla="*/ 40 h 642"/>
              <a:gd name="T16" fmla="*/ 518 w 1998"/>
              <a:gd name="T17" fmla="*/ 133 h 642"/>
              <a:gd name="T18" fmla="*/ 479 w 1998"/>
              <a:gd name="T19" fmla="*/ 204 h 642"/>
              <a:gd name="T20" fmla="*/ 462 w 1998"/>
              <a:gd name="T21" fmla="*/ 134 h 642"/>
              <a:gd name="T22" fmla="*/ 408 w 1998"/>
              <a:gd name="T23" fmla="*/ 104 h 642"/>
              <a:gd name="T24" fmla="*/ 336 w 1998"/>
              <a:gd name="T25" fmla="*/ 303 h 642"/>
              <a:gd name="T26" fmla="*/ 251 w 1998"/>
              <a:gd name="T27" fmla="*/ 301 h 642"/>
              <a:gd name="T28" fmla="*/ 191 w 1998"/>
              <a:gd name="T29" fmla="*/ 128 h 642"/>
              <a:gd name="T30" fmla="*/ 152 w 1998"/>
              <a:gd name="T31" fmla="*/ 327 h 642"/>
              <a:gd name="T32" fmla="*/ 140 w 1998"/>
              <a:gd name="T33" fmla="*/ 275 h 642"/>
              <a:gd name="T34" fmla="*/ 112 w 1998"/>
              <a:gd name="T35" fmla="*/ 212 h 642"/>
              <a:gd name="T36" fmla="*/ 90 w 1998"/>
              <a:gd name="T37" fmla="*/ 261 h 642"/>
              <a:gd name="T38" fmla="*/ 64 w 1998"/>
              <a:gd name="T39" fmla="*/ 388 h 642"/>
              <a:gd name="T40" fmla="*/ 37 w 1998"/>
              <a:gd name="T41" fmla="*/ 258 h 642"/>
              <a:gd name="T42" fmla="*/ 14 w 1998"/>
              <a:gd name="T43" fmla="*/ 259 h 642"/>
              <a:gd name="T44" fmla="*/ 1998 w 1998"/>
              <a:gd name="T45" fmla="*/ 641 h 642"/>
              <a:gd name="T46" fmla="*/ 1976 w 1998"/>
              <a:gd name="T47" fmla="*/ 211 h 642"/>
              <a:gd name="T48" fmla="*/ 1952 w 1998"/>
              <a:gd name="T49" fmla="*/ 154 h 642"/>
              <a:gd name="T50" fmla="*/ 1923 w 1998"/>
              <a:gd name="T51" fmla="*/ 211 h 642"/>
              <a:gd name="T52" fmla="*/ 1914 w 1998"/>
              <a:gd name="T53" fmla="*/ 134 h 642"/>
              <a:gd name="T54" fmla="*/ 1901 w 1998"/>
              <a:gd name="T55" fmla="*/ 88 h 642"/>
              <a:gd name="T56" fmla="*/ 1890 w 1998"/>
              <a:gd name="T57" fmla="*/ 135 h 642"/>
              <a:gd name="T58" fmla="*/ 1868 w 1998"/>
              <a:gd name="T59" fmla="*/ 150 h 642"/>
              <a:gd name="T60" fmla="*/ 1844 w 1998"/>
              <a:gd name="T61" fmla="*/ 112 h 642"/>
              <a:gd name="T62" fmla="*/ 1815 w 1998"/>
              <a:gd name="T63" fmla="*/ 68 h 642"/>
              <a:gd name="T64" fmla="*/ 1759 w 1998"/>
              <a:gd name="T65" fmla="*/ 232 h 642"/>
              <a:gd name="T66" fmla="*/ 1730 w 1998"/>
              <a:gd name="T67" fmla="*/ 240 h 642"/>
              <a:gd name="T68" fmla="*/ 1708 w 1998"/>
              <a:gd name="T69" fmla="*/ 188 h 642"/>
              <a:gd name="T70" fmla="*/ 1676 w 1998"/>
              <a:gd name="T71" fmla="*/ 240 h 642"/>
              <a:gd name="T72" fmla="*/ 1649 w 1998"/>
              <a:gd name="T73" fmla="*/ 249 h 642"/>
              <a:gd name="T74" fmla="*/ 1638 w 1998"/>
              <a:gd name="T75" fmla="*/ 216 h 642"/>
              <a:gd name="T76" fmla="*/ 1622 w 1998"/>
              <a:gd name="T77" fmla="*/ 191 h 642"/>
              <a:gd name="T78" fmla="*/ 1608 w 1998"/>
              <a:gd name="T79" fmla="*/ 216 h 642"/>
              <a:gd name="T80" fmla="*/ 1606 w 1998"/>
              <a:gd name="T81" fmla="*/ 248 h 642"/>
              <a:gd name="T82" fmla="*/ 1584 w 1998"/>
              <a:gd name="T83" fmla="*/ 266 h 642"/>
              <a:gd name="T84" fmla="*/ 1560 w 1998"/>
              <a:gd name="T85" fmla="*/ 249 h 642"/>
              <a:gd name="T86" fmla="*/ 1476 w 1998"/>
              <a:gd name="T87" fmla="*/ 93 h 642"/>
              <a:gd name="T88" fmla="*/ 1353 w 1998"/>
              <a:gd name="T89" fmla="*/ 80 h 642"/>
              <a:gd name="T90" fmla="*/ 1336 w 1998"/>
              <a:gd name="T91" fmla="*/ 45 h 642"/>
              <a:gd name="T92" fmla="*/ 1305 w 1998"/>
              <a:gd name="T93" fmla="*/ 3 h 642"/>
              <a:gd name="T94" fmla="*/ 1282 w 1998"/>
              <a:gd name="T95" fmla="*/ 45 h 642"/>
              <a:gd name="T96" fmla="*/ 1282 w 1998"/>
              <a:gd name="T97" fmla="*/ 79 h 642"/>
              <a:gd name="T98" fmla="*/ 1251 w 1998"/>
              <a:gd name="T99" fmla="*/ 44 h 642"/>
              <a:gd name="T100" fmla="*/ 1220 w 1998"/>
              <a:gd name="T101" fmla="*/ 134 h 642"/>
              <a:gd name="T102" fmla="*/ 1173 w 1998"/>
              <a:gd name="T103" fmla="*/ 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98" h="642">
                <a:moveTo>
                  <a:pt x="1173" y="0"/>
                </a:moveTo>
                <a:cubicBezTo>
                  <a:pt x="1165" y="0"/>
                  <a:pt x="1165" y="0"/>
                  <a:pt x="1165" y="0"/>
                </a:cubicBezTo>
                <a:cubicBezTo>
                  <a:pt x="1165" y="53"/>
                  <a:pt x="1165" y="53"/>
                  <a:pt x="1165" y="53"/>
                </a:cubicBezTo>
                <a:cubicBezTo>
                  <a:pt x="1128" y="86"/>
                  <a:pt x="1128" y="86"/>
                  <a:pt x="1128" y="86"/>
                </a:cubicBezTo>
                <a:cubicBezTo>
                  <a:pt x="1111" y="86"/>
                  <a:pt x="1111" y="86"/>
                  <a:pt x="1111" y="86"/>
                </a:cubicBezTo>
                <a:cubicBezTo>
                  <a:pt x="1111" y="27"/>
                  <a:pt x="1111" y="27"/>
                  <a:pt x="1111" y="27"/>
                </a:cubicBezTo>
                <a:cubicBezTo>
                  <a:pt x="1103" y="27"/>
                  <a:pt x="1103" y="27"/>
                  <a:pt x="1103" y="27"/>
                </a:cubicBezTo>
                <a:cubicBezTo>
                  <a:pt x="1103" y="88"/>
                  <a:pt x="1103" y="88"/>
                  <a:pt x="1103" y="88"/>
                </a:cubicBezTo>
                <a:cubicBezTo>
                  <a:pt x="1060" y="134"/>
                  <a:pt x="1060" y="134"/>
                  <a:pt x="1060" y="134"/>
                </a:cubicBezTo>
                <a:cubicBezTo>
                  <a:pt x="1060" y="189"/>
                  <a:pt x="1060" y="189"/>
                  <a:pt x="1060" y="189"/>
                </a:cubicBezTo>
                <a:cubicBezTo>
                  <a:pt x="1051" y="189"/>
                  <a:pt x="1051" y="189"/>
                  <a:pt x="1051" y="189"/>
                </a:cubicBezTo>
                <a:cubicBezTo>
                  <a:pt x="1051" y="218"/>
                  <a:pt x="1051" y="218"/>
                  <a:pt x="1051" y="218"/>
                </a:cubicBezTo>
                <a:cubicBezTo>
                  <a:pt x="1036" y="218"/>
                  <a:pt x="1036" y="218"/>
                  <a:pt x="1036" y="218"/>
                </a:cubicBezTo>
                <a:cubicBezTo>
                  <a:pt x="1036" y="299"/>
                  <a:pt x="1036" y="299"/>
                  <a:pt x="1036" y="299"/>
                </a:cubicBezTo>
                <a:cubicBezTo>
                  <a:pt x="1020" y="299"/>
                  <a:pt x="1020" y="299"/>
                  <a:pt x="1020" y="299"/>
                </a:cubicBezTo>
                <a:cubicBezTo>
                  <a:pt x="1020" y="217"/>
                  <a:pt x="1020" y="217"/>
                  <a:pt x="1020" y="217"/>
                </a:cubicBezTo>
                <a:cubicBezTo>
                  <a:pt x="967" y="217"/>
                  <a:pt x="967" y="217"/>
                  <a:pt x="967" y="217"/>
                </a:cubicBezTo>
                <a:cubicBezTo>
                  <a:pt x="967" y="75"/>
                  <a:pt x="967" y="75"/>
                  <a:pt x="967" y="75"/>
                </a:cubicBezTo>
                <a:cubicBezTo>
                  <a:pt x="808" y="75"/>
                  <a:pt x="808" y="75"/>
                  <a:pt x="808" y="75"/>
                </a:cubicBezTo>
                <a:cubicBezTo>
                  <a:pt x="808" y="222"/>
                  <a:pt x="808" y="222"/>
                  <a:pt x="808" y="222"/>
                </a:cubicBezTo>
                <a:cubicBezTo>
                  <a:pt x="770" y="222"/>
                  <a:pt x="770" y="222"/>
                  <a:pt x="770" y="222"/>
                </a:cubicBezTo>
                <a:cubicBezTo>
                  <a:pt x="770" y="177"/>
                  <a:pt x="770" y="177"/>
                  <a:pt x="770" y="177"/>
                </a:cubicBezTo>
                <a:cubicBezTo>
                  <a:pt x="729" y="177"/>
                  <a:pt x="729" y="177"/>
                  <a:pt x="729" y="177"/>
                </a:cubicBezTo>
                <a:cubicBezTo>
                  <a:pt x="729" y="134"/>
                  <a:pt x="729" y="134"/>
                  <a:pt x="729" y="134"/>
                </a:cubicBezTo>
                <a:cubicBezTo>
                  <a:pt x="633" y="134"/>
                  <a:pt x="633" y="134"/>
                  <a:pt x="633" y="134"/>
                </a:cubicBezTo>
                <a:cubicBezTo>
                  <a:pt x="633" y="272"/>
                  <a:pt x="633" y="272"/>
                  <a:pt x="633" y="272"/>
                </a:cubicBezTo>
                <a:cubicBezTo>
                  <a:pt x="589" y="272"/>
                  <a:pt x="589" y="272"/>
                  <a:pt x="589" y="272"/>
                </a:cubicBezTo>
                <a:cubicBezTo>
                  <a:pt x="589" y="134"/>
                  <a:pt x="589" y="134"/>
                  <a:pt x="589" y="134"/>
                </a:cubicBezTo>
                <a:cubicBezTo>
                  <a:pt x="572" y="134"/>
                  <a:pt x="572" y="134"/>
                  <a:pt x="572" y="134"/>
                </a:cubicBezTo>
                <a:cubicBezTo>
                  <a:pt x="572" y="92"/>
                  <a:pt x="572" y="92"/>
                  <a:pt x="572" y="92"/>
                </a:cubicBezTo>
                <a:cubicBezTo>
                  <a:pt x="556" y="71"/>
                  <a:pt x="556" y="71"/>
                  <a:pt x="556" y="71"/>
                </a:cubicBezTo>
                <a:cubicBezTo>
                  <a:pt x="556" y="40"/>
                  <a:pt x="556" y="40"/>
                  <a:pt x="556" y="40"/>
                </a:cubicBezTo>
                <a:cubicBezTo>
                  <a:pt x="546" y="40"/>
                  <a:pt x="546" y="40"/>
                  <a:pt x="546" y="40"/>
                </a:cubicBezTo>
                <a:cubicBezTo>
                  <a:pt x="546" y="69"/>
                  <a:pt x="546" y="69"/>
                  <a:pt x="546" y="69"/>
                </a:cubicBezTo>
                <a:cubicBezTo>
                  <a:pt x="518" y="91"/>
                  <a:pt x="518" y="91"/>
                  <a:pt x="518" y="91"/>
                </a:cubicBezTo>
                <a:cubicBezTo>
                  <a:pt x="518" y="133"/>
                  <a:pt x="518" y="133"/>
                  <a:pt x="518" y="133"/>
                </a:cubicBezTo>
                <a:cubicBezTo>
                  <a:pt x="503" y="133"/>
                  <a:pt x="503" y="133"/>
                  <a:pt x="503" y="133"/>
                </a:cubicBezTo>
                <a:cubicBezTo>
                  <a:pt x="503" y="274"/>
                  <a:pt x="503" y="274"/>
                  <a:pt x="503" y="274"/>
                </a:cubicBezTo>
                <a:cubicBezTo>
                  <a:pt x="479" y="259"/>
                  <a:pt x="479" y="259"/>
                  <a:pt x="479" y="259"/>
                </a:cubicBezTo>
                <a:cubicBezTo>
                  <a:pt x="479" y="204"/>
                  <a:pt x="479" y="204"/>
                  <a:pt x="479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0" y="264"/>
                  <a:pt x="470" y="264"/>
                  <a:pt x="470" y="264"/>
                </a:cubicBezTo>
                <a:cubicBezTo>
                  <a:pt x="462" y="264"/>
                  <a:pt x="462" y="264"/>
                  <a:pt x="462" y="264"/>
                </a:cubicBezTo>
                <a:cubicBezTo>
                  <a:pt x="462" y="134"/>
                  <a:pt x="462" y="134"/>
                  <a:pt x="462" y="134"/>
                </a:cubicBezTo>
                <a:cubicBezTo>
                  <a:pt x="424" y="103"/>
                  <a:pt x="424" y="103"/>
                  <a:pt x="424" y="103"/>
                </a:cubicBezTo>
                <a:cubicBezTo>
                  <a:pt x="424" y="27"/>
                  <a:pt x="424" y="27"/>
                  <a:pt x="424" y="27"/>
                </a:cubicBezTo>
                <a:cubicBezTo>
                  <a:pt x="408" y="27"/>
                  <a:pt x="408" y="27"/>
                  <a:pt x="408" y="27"/>
                </a:cubicBezTo>
                <a:cubicBezTo>
                  <a:pt x="408" y="104"/>
                  <a:pt x="408" y="104"/>
                  <a:pt x="408" y="104"/>
                </a:cubicBezTo>
                <a:cubicBezTo>
                  <a:pt x="369" y="135"/>
                  <a:pt x="369" y="135"/>
                  <a:pt x="369" y="135"/>
                </a:cubicBezTo>
                <a:cubicBezTo>
                  <a:pt x="369" y="277"/>
                  <a:pt x="369" y="277"/>
                  <a:pt x="369" y="277"/>
                </a:cubicBezTo>
                <a:cubicBezTo>
                  <a:pt x="352" y="303"/>
                  <a:pt x="352" y="303"/>
                  <a:pt x="352" y="303"/>
                </a:cubicBezTo>
                <a:cubicBezTo>
                  <a:pt x="336" y="303"/>
                  <a:pt x="336" y="303"/>
                  <a:pt x="336" y="303"/>
                </a:cubicBezTo>
                <a:cubicBezTo>
                  <a:pt x="336" y="272"/>
                  <a:pt x="336" y="272"/>
                  <a:pt x="336" y="272"/>
                </a:cubicBezTo>
                <a:cubicBezTo>
                  <a:pt x="282" y="272"/>
                  <a:pt x="282" y="272"/>
                  <a:pt x="282" y="272"/>
                </a:cubicBezTo>
                <a:cubicBezTo>
                  <a:pt x="282" y="301"/>
                  <a:pt x="282" y="301"/>
                  <a:pt x="282" y="301"/>
                </a:cubicBezTo>
                <a:cubicBezTo>
                  <a:pt x="251" y="301"/>
                  <a:pt x="251" y="301"/>
                  <a:pt x="251" y="301"/>
                </a:cubicBezTo>
                <a:cubicBezTo>
                  <a:pt x="251" y="389"/>
                  <a:pt x="251" y="389"/>
                  <a:pt x="251" y="389"/>
                </a:cubicBezTo>
                <a:cubicBezTo>
                  <a:pt x="231" y="389"/>
                  <a:pt x="231" y="389"/>
                  <a:pt x="231" y="389"/>
                </a:cubicBezTo>
                <a:cubicBezTo>
                  <a:pt x="231" y="128"/>
                  <a:pt x="231" y="128"/>
                  <a:pt x="231" y="128"/>
                </a:cubicBezTo>
                <a:cubicBezTo>
                  <a:pt x="191" y="128"/>
                  <a:pt x="191" y="128"/>
                  <a:pt x="191" y="128"/>
                </a:cubicBezTo>
                <a:cubicBezTo>
                  <a:pt x="191" y="437"/>
                  <a:pt x="191" y="437"/>
                  <a:pt x="191" y="437"/>
                </a:cubicBezTo>
                <a:cubicBezTo>
                  <a:pt x="184" y="437"/>
                  <a:pt x="184" y="437"/>
                  <a:pt x="184" y="437"/>
                </a:cubicBezTo>
                <a:cubicBezTo>
                  <a:pt x="184" y="327"/>
                  <a:pt x="184" y="327"/>
                  <a:pt x="184" y="327"/>
                </a:cubicBezTo>
                <a:cubicBezTo>
                  <a:pt x="152" y="327"/>
                  <a:pt x="152" y="327"/>
                  <a:pt x="152" y="327"/>
                </a:cubicBezTo>
                <a:cubicBezTo>
                  <a:pt x="152" y="299"/>
                  <a:pt x="152" y="299"/>
                  <a:pt x="152" y="299"/>
                </a:cubicBezTo>
                <a:cubicBezTo>
                  <a:pt x="140" y="299"/>
                  <a:pt x="140" y="299"/>
                  <a:pt x="140" y="299"/>
                </a:cubicBezTo>
                <a:cubicBezTo>
                  <a:pt x="140" y="292"/>
                  <a:pt x="140" y="292"/>
                  <a:pt x="140" y="292"/>
                </a:cubicBezTo>
                <a:cubicBezTo>
                  <a:pt x="140" y="275"/>
                  <a:pt x="140" y="275"/>
                  <a:pt x="140" y="275"/>
                </a:cubicBezTo>
                <a:cubicBezTo>
                  <a:pt x="130" y="261"/>
                  <a:pt x="130" y="261"/>
                  <a:pt x="130" y="261"/>
                </a:cubicBezTo>
                <a:cubicBezTo>
                  <a:pt x="115" y="261"/>
                  <a:pt x="115" y="261"/>
                  <a:pt x="115" y="261"/>
                </a:cubicBezTo>
                <a:cubicBezTo>
                  <a:pt x="115" y="215"/>
                  <a:pt x="115" y="215"/>
                  <a:pt x="115" y="215"/>
                </a:cubicBezTo>
                <a:cubicBezTo>
                  <a:pt x="115" y="214"/>
                  <a:pt x="114" y="212"/>
                  <a:pt x="112" y="212"/>
                </a:cubicBezTo>
                <a:cubicBezTo>
                  <a:pt x="108" y="212"/>
                  <a:pt x="108" y="212"/>
                  <a:pt x="108" y="212"/>
                </a:cubicBezTo>
                <a:cubicBezTo>
                  <a:pt x="106" y="212"/>
                  <a:pt x="105" y="214"/>
                  <a:pt x="105" y="215"/>
                </a:cubicBezTo>
                <a:cubicBezTo>
                  <a:pt x="105" y="261"/>
                  <a:pt x="105" y="261"/>
                  <a:pt x="105" y="261"/>
                </a:cubicBezTo>
                <a:cubicBezTo>
                  <a:pt x="90" y="261"/>
                  <a:pt x="90" y="261"/>
                  <a:pt x="90" y="261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92"/>
                  <a:pt x="80" y="292"/>
                  <a:pt x="80" y="292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64" y="388"/>
                  <a:pt x="64" y="388"/>
                  <a:pt x="64" y="388"/>
                </a:cubicBezTo>
                <a:cubicBezTo>
                  <a:pt x="64" y="302"/>
                  <a:pt x="64" y="302"/>
                  <a:pt x="64" y="302"/>
                </a:cubicBezTo>
                <a:cubicBezTo>
                  <a:pt x="46" y="302"/>
                  <a:pt x="46" y="302"/>
                  <a:pt x="46" y="302"/>
                </a:cubicBezTo>
                <a:cubicBezTo>
                  <a:pt x="46" y="258"/>
                  <a:pt x="46" y="258"/>
                  <a:pt x="46" y="258"/>
                </a:cubicBezTo>
                <a:cubicBezTo>
                  <a:pt x="37" y="258"/>
                  <a:pt x="37" y="258"/>
                  <a:pt x="37" y="258"/>
                </a:cubicBezTo>
                <a:cubicBezTo>
                  <a:pt x="37" y="227"/>
                  <a:pt x="37" y="227"/>
                  <a:pt x="37" y="227"/>
                </a:cubicBezTo>
                <a:cubicBezTo>
                  <a:pt x="25" y="227"/>
                  <a:pt x="25" y="227"/>
                  <a:pt x="25" y="227"/>
                </a:cubicBezTo>
                <a:cubicBezTo>
                  <a:pt x="25" y="259"/>
                  <a:pt x="25" y="259"/>
                  <a:pt x="25" y="259"/>
                </a:cubicBezTo>
                <a:cubicBezTo>
                  <a:pt x="14" y="259"/>
                  <a:pt x="14" y="259"/>
                  <a:pt x="14" y="259"/>
                </a:cubicBezTo>
                <a:cubicBezTo>
                  <a:pt x="14" y="298"/>
                  <a:pt x="14" y="298"/>
                  <a:pt x="14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642"/>
                  <a:pt x="0" y="642"/>
                  <a:pt x="0" y="642"/>
                </a:cubicBezTo>
                <a:cubicBezTo>
                  <a:pt x="1998" y="641"/>
                  <a:pt x="1998" y="641"/>
                  <a:pt x="1998" y="641"/>
                </a:cubicBezTo>
                <a:cubicBezTo>
                  <a:pt x="1998" y="124"/>
                  <a:pt x="1998" y="124"/>
                  <a:pt x="1998" y="124"/>
                </a:cubicBezTo>
                <a:cubicBezTo>
                  <a:pt x="1998" y="117"/>
                  <a:pt x="1993" y="112"/>
                  <a:pt x="1987" y="112"/>
                </a:cubicBezTo>
                <a:cubicBezTo>
                  <a:pt x="1981" y="112"/>
                  <a:pt x="1976" y="117"/>
                  <a:pt x="1976" y="124"/>
                </a:cubicBezTo>
                <a:cubicBezTo>
                  <a:pt x="1976" y="211"/>
                  <a:pt x="1976" y="211"/>
                  <a:pt x="1976" y="211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58"/>
                  <a:pt x="1955" y="158"/>
                  <a:pt x="1955" y="158"/>
                </a:cubicBezTo>
                <a:cubicBezTo>
                  <a:pt x="1955" y="156"/>
                  <a:pt x="1954" y="154"/>
                  <a:pt x="1952" y="154"/>
                </a:cubicBezTo>
                <a:cubicBezTo>
                  <a:pt x="1943" y="154"/>
                  <a:pt x="1943" y="154"/>
                  <a:pt x="1943" y="154"/>
                </a:cubicBezTo>
                <a:cubicBezTo>
                  <a:pt x="1941" y="154"/>
                  <a:pt x="1940" y="156"/>
                  <a:pt x="1940" y="158"/>
                </a:cubicBezTo>
                <a:cubicBezTo>
                  <a:pt x="1940" y="193"/>
                  <a:pt x="1940" y="193"/>
                  <a:pt x="1940" y="193"/>
                </a:cubicBezTo>
                <a:cubicBezTo>
                  <a:pt x="1923" y="211"/>
                  <a:pt x="1923" y="211"/>
                  <a:pt x="1923" y="211"/>
                </a:cubicBezTo>
                <a:cubicBezTo>
                  <a:pt x="1923" y="143"/>
                  <a:pt x="1923" y="143"/>
                  <a:pt x="1923" y="143"/>
                </a:cubicBezTo>
                <a:cubicBezTo>
                  <a:pt x="1923" y="143"/>
                  <a:pt x="1922" y="142"/>
                  <a:pt x="1922" y="141"/>
                </a:cubicBezTo>
                <a:cubicBezTo>
                  <a:pt x="1916" y="135"/>
                  <a:pt x="1916" y="135"/>
                  <a:pt x="1916" y="135"/>
                </a:cubicBezTo>
                <a:cubicBezTo>
                  <a:pt x="1916" y="135"/>
                  <a:pt x="1915" y="134"/>
                  <a:pt x="1914" y="134"/>
                </a:cubicBezTo>
                <a:cubicBezTo>
                  <a:pt x="1906" y="134"/>
                  <a:pt x="1906" y="134"/>
                  <a:pt x="1906" y="134"/>
                </a:cubicBezTo>
                <a:cubicBezTo>
                  <a:pt x="1906" y="90"/>
                  <a:pt x="1906" y="90"/>
                  <a:pt x="1906" y="90"/>
                </a:cubicBezTo>
                <a:cubicBezTo>
                  <a:pt x="1906" y="89"/>
                  <a:pt x="1905" y="88"/>
                  <a:pt x="1905" y="88"/>
                </a:cubicBezTo>
                <a:cubicBezTo>
                  <a:pt x="1901" y="88"/>
                  <a:pt x="1901" y="88"/>
                  <a:pt x="1901" y="88"/>
                </a:cubicBezTo>
                <a:cubicBezTo>
                  <a:pt x="1900" y="88"/>
                  <a:pt x="1899" y="89"/>
                  <a:pt x="1899" y="90"/>
                </a:cubicBezTo>
                <a:cubicBezTo>
                  <a:pt x="1899" y="134"/>
                  <a:pt x="1899" y="134"/>
                  <a:pt x="1899" y="134"/>
                </a:cubicBezTo>
                <a:cubicBezTo>
                  <a:pt x="1892" y="134"/>
                  <a:pt x="1892" y="134"/>
                  <a:pt x="1892" y="134"/>
                </a:cubicBezTo>
                <a:cubicBezTo>
                  <a:pt x="1891" y="134"/>
                  <a:pt x="1890" y="135"/>
                  <a:pt x="1890" y="135"/>
                </a:cubicBezTo>
                <a:cubicBezTo>
                  <a:pt x="1885" y="141"/>
                  <a:pt x="1885" y="141"/>
                  <a:pt x="1885" y="141"/>
                </a:cubicBezTo>
                <a:cubicBezTo>
                  <a:pt x="1884" y="142"/>
                  <a:pt x="1884" y="143"/>
                  <a:pt x="1884" y="144"/>
                </a:cubicBezTo>
                <a:cubicBezTo>
                  <a:pt x="1884" y="179"/>
                  <a:pt x="1884" y="179"/>
                  <a:pt x="1884" y="179"/>
                </a:cubicBezTo>
                <a:cubicBezTo>
                  <a:pt x="1868" y="150"/>
                  <a:pt x="1868" y="150"/>
                  <a:pt x="1868" y="150"/>
                </a:cubicBezTo>
                <a:cubicBezTo>
                  <a:pt x="1868" y="148"/>
                  <a:pt x="1866" y="148"/>
                  <a:pt x="1865" y="148"/>
                </a:cubicBezTo>
                <a:cubicBezTo>
                  <a:pt x="1858" y="148"/>
                  <a:pt x="1858" y="148"/>
                  <a:pt x="1858" y="148"/>
                </a:cubicBezTo>
                <a:cubicBezTo>
                  <a:pt x="1858" y="112"/>
                  <a:pt x="1858" y="112"/>
                  <a:pt x="1858" y="112"/>
                </a:cubicBezTo>
                <a:cubicBezTo>
                  <a:pt x="1844" y="112"/>
                  <a:pt x="1844" y="112"/>
                  <a:pt x="1844" y="112"/>
                </a:cubicBezTo>
                <a:cubicBezTo>
                  <a:pt x="1844" y="141"/>
                  <a:pt x="1844" y="141"/>
                  <a:pt x="1844" y="141"/>
                </a:cubicBezTo>
                <a:cubicBezTo>
                  <a:pt x="1823" y="141"/>
                  <a:pt x="1823" y="141"/>
                  <a:pt x="1823" y="141"/>
                </a:cubicBezTo>
                <a:cubicBezTo>
                  <a:pt x="1823" y="68"/>
                  <a:pt x="1823" y="68"/>
                  <a:pt x="1823" y="68"/>
                </a:cubicBezTo>
                <a:cubicBezTo>
                  <a:pt x="1815" y="68"/>
                  <a:pt x="1815" y="68"/>
                  <a:pt x="1815" y="68"/>
                </a:cubicBezTo>
                <a:cubicBezTo>
                  <a:pt x="1815" y="141"/>
                  <a:pt x="1815" y="141"/>
                  <a:pt x="1815" y="141"/>
                </a:cubicBezTo>
                <a:cubicBezTo>
                  <a:pt x="1776" y="141"/>
                  <a:pt x="1776" y="141"/>
                  <a:pt x="1776" y="141"/>
                </a:cubicBezTo>
                <a:cubicBezTo>
                  <a:pt x="1759" y="163"/>
                  <a:pt x="1759" y="163"/>
                  <a:pt x="1759" y="163"/>
                </a:cubicBezTo>
                <a:cubicBezTo>
                  <a:pt x="1759" y="232"/>
                  <a:pt x="1759" y="232"/>
                  <a:pt x="1759" y="232"/>
                </a:cubicBezTo>
                <a:cubicBezTo>
                  <a:pt x="1747" y="232"/>
                  <a:pt x="1747" y="232"/>
                  <a:pt x="1747" y="232"/>
                </a:cubicBezTo>
                <a:cubicBezTo>
                  <a:pt x="1747" y="199"/>
                  <a:pt x="1747" y="199"/>
                  <a:pt x="1747" y="199"/>
                </a:cubicBezTo>
                <a:cubicBezTo>
                  <a:pt x="1730" y="199"/>
                  <a:pt x="1730" y="199"/>
                  <a:pt x="1730" y="199"/>
                </a:cubicBezTo>
                <a:cubicBezTo>
                  <a:pt x="1730" y="240"/>
                  <a:pt x="1730" y="240"/>
                  <a:pt x="1730" y="240"/>
                </a:cubicBezTo>
                <a:cubicBezTo>
                  <a:pt x="1722" y="240"/>
                  <a:pt x="1722" y="240"/>
                  <a:pt x="1722" y="240"/>
                </a:cubicBezTo>
                <a:cubicBezTo>
                  <a:pt x="1714" y="225"/>
                  <a:pt x="1714" y="225"/>
                  <a:pt x="1714" y="225"/>
                </a:cubicBezTo>
                <a:cubicBezTo>
                  <a:pt x="1708" y="225"/>
                  <a:pt x="1708" y="225"/>
                  <a:pt x="1708" y="225"/>
                </a:cubicBezTo>
                <a:cubicBezTo>
                  <a:pt x="1708" y="188"/>
                  <a:pt x="1708" y="188"/>
                  <a:pt x="1708" y="188"/>
                </a:cubicBezTo>
                <a:cubicBezTo>
                  <a:pt x="1699" y="188"/>
                  <a:pt x="1699" y="188"/>
                  <a:pt x="1699" y="188"/>
                </a:cubicBezTo>
                <a:cubicBezTo>
                  <a:pt x="1699" y="225"/>
                  <a:pt x="1699" y="225"/>
                  <a:pt x="1699" y="225"/>
                </a:cubicBezTo>
                <a:cubicBezTo>
                  <a:pt x="1693" y="225"/>
                  <a:pt x="1693" y="225"/>
                  <a:pt x="1693" y="225"/>
                </a:cubicBezTo>
                <a:cubicBezTo>
                  <a:pt x="1676" y="240"/>
                  <a:pt x="1676" y="240"/>
                  <a:pt x="1676" y="240"/>
                </a:cubicBezTo>
                <a:cubicBezTo>
                  <a:pt x="1676" y="292"/>
                  <a:pt x="1676" y="292"/>
                  <a:pt x="1676" y="292"/>
                </a:cubicBezTo>
                <a:cubicBezTo>
                  <a:pt x="1676" y="414"/>
                  <a:pt x="1676" y="414"/>
                  <a:pt x="1676" y="414"/>
                </a:cubicBezTo>
                <a:cubicBezTo>
                  <a:pt x="1649" y="414"/>
                  <a:pt x="1649" y="414"/>
                  <a:pt x="1649" y="414"/>
                </a:cubicBezTo>
                <a:cubicBezTo>
                  <a:pt x="1649" y="249"/>
                  <a:pt x="1649" y="249"/>
                  <a:pt x="1649" y="249"/>
                </a:cubicBezTo>
                <a:cubicBezTo>
                  <a:pt x="1631" y="249"/>
                  <a:pt x="1631" y="249"/>
                  <a:pt x="1631" y="249"/>
                </a:cubicBezTo>
                <a:cubicBezTo>
                  <a:pt x="1631" y="224"/>
                  <a:pt x="1631" y="224"/>
                  <a:pt x="1631" y="224"/>
                </a:cubicBezTo>
                <a:cubicBezTo>
                  <a:pt x="1638" y="224"/>
                  <a:pt x="1638" y="224"/>
                  <a:pt x="1638" y="224"/>
                </a:cubicBezTo>
                <a:cubicBezTo>
                  <a:pt x="1638" y="216"/>
                  <a:pt x="1638" y="216"/>
                  <a:pt x="1638" y="216"/>
                </a:cubicBezTo>
                <a:cubicBezTo>
                  <a:pt x="1631" y="216"/>
                  <a:pt x="1631" y="216"/>
                  <a:pt x="1631" y="216"/>
                </a:cubicBezTo>
                <a:cubicBezTo>
                  <a:pt x="1631" y="208"/>
                  <a:pt x="1631" y="208"/>
                  <a:pt x="1631" y="208"/>
                </a:cubicBezTo>
                <a:cubicBezTo>
                  <a:pt x="1622" y="208"/>
                  <a:pt x="1622" y="208"/>
                  <a:pt x="1622" y="208"/>
                </a:cubicBezTo>
                <a:cubicBezTo>
                  <a:pt x="1622" y="191"/>
                  <a:pt x="1622" y="191"/>
                  <a:pt x="1622" y="191"/>
                </a:cubicBezTo>
                <a:cubicBezTo>
                  <a:pt x="1614" y="191"/>
                  <a:pt x="1614" y="191"/>
                  <a:pt x="1614" y="191"/>
                </a:cubicBezTo>
                <a:cubicBezTo>
                  <a:pt x="1614" y="208"/>
                  <a:pt x="1614" y="208"/>
                  <a:pt x="1614" y="208"/>
                </a:cubicBezTo>
                <a:cubicBezTo>
                  <a:pt x="1608" y="208"/>
                  <a:pt x="1608" y="208"/>
                  <a:pt x="1608" y="208"/>
                </a:cubicBezTo>
                <a:cubicBezTo>
                  <a:pt x="1608" y="216"/>
                  <a:pt x="1608" y="216"/>
                  <a:pt x="1608" y="216"/>
                </a:cubicBezTo>
                <a:cubicBezTo>
                  <a:pt x="1599" y="216"/>
                  <a:pt x="1599" y="216"/>
                  <a:pt x="1599" y="216"/>
                </a:cubicBezTo>
                <a:cubicBezTo>
                  <a:pt x="1599" y="224"/>
                  <a:pt x="1599" y="224"/>
                  <a:pt x="1599" y="224"/>
                </a:cubicBezTo>
                <a:cubicBezTo>
                  <a:pt x="1606" y="224"/>
                  <a:pt x="1606" y="224"/>
                  <a:pt x="1606" y="224"/>
                </a:cubicBezTo>
                <a:cubicBezTo>
                  <a:pt x="1606" y="248"/>
                  <a:pt x="1606" y="248"/>
                  <a:pt x="1606" y="248"/>
                </a:cubicBezTo>
                <a:cubicBezTo>
                  <a:pt x="1592" y="248"/>
                  <a:pt x="1592" y="248"/>
                  <a:pt x="1592" y="248"/>
                </a:cubicBezTo>
                <a:cubicBezTo>
                  <a:pt x="1592" y="341"/>
                  <a:pt x="1592" y="341"/>
                  <a:pt x="1592" y="341"/>
                </a:cubicBezTo>
                <a:cubicBezTo>
                  <a:pt x="1584" y="341"/>
                  <a:pt x="1584" y="341"/>
                  <a:pt x="1584" y="341"/>
                </a:cubicBezTo>
                <a:cubicBezTo>
                  <a:pt x="1584" y="266"/>
                  <a:pt x="1584" y="266"/>
                  <a:pt x="1584" y="266"/>
                </a:cubicBezTo>
                <a:cubicBezTo>
                  <a:pt x="1568" y="255"/>
                  <a:pt x="1568" y="255"/>
                  <a:pt x="1568" y="255"/>
                </a:cubicBezTo>
                <a:cubicBezTo>
                  <a:pt x="1568" y="226"/>
                  <a:pt x="1568" y="226"/>
                  <a:pt x="1568" y="226"/>
                </a:cubicBezTo>
                <a:cubicBezTo>
                  <a:pt x="1560" y="226"/>
                  <a:pt x="1560" y="226"/>
                  <a:pt x="1560" y="226"/>
                </a:cubicBezTo>
                <a:cubicBezTo>
                  <a:pt x="1560" y="249"/>
                  <a:pt x="1560" y="249"/>
                  <a:pt x="1560" y="249"/>
                </a:cubicBezTo>
                <a:cubicBezTo>
                  <a:pt x="1521" y="249"/>
                  <a:pt x="1521" y="249"/>
                  <a:pt x="1521" y="249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476" y="135"/>
                  <a:pt x="1476" y="135"/>
                  <a:pt x="1476" y="135"/>
                </a:cubicBezTo>
                <a:cubicBezTo>
                  <a:pt x="1476" y="93"/>
                  <a:pt x="1476" y="93"/>
                  <a:pt x="1476" y="93"/>
                </a:cubicBezTo>
                <a:cubicBezTo>
                  <a:pt x="1383" y="93"/>
                  <a:pt x="1383" y="93"/>
                  <a:pt x="1383" y="93"/>
                </a:cubicBezTo>
                <a:cubicBezTo>
                  <a:pt x="1383" y="133"/>
                  <a:pt x="1383" y="133"/>
                  <a:pt x="1383" y="133"/>
                </a:cubicBezTo>
                <a:cubicBezTo>
                  <a:pt x="1353" y="133"/>
                  <a:pt x="1353" y="133"/>
                  <a:pt x="1353" y="133"/>
                </a:cubicBezTo>
                <a:cubicBezTo>
                  <a:pt x="1353" y="80"/>
                  <a:pt x="1353" y="80"/>
                  <a:pt x="1353" y="80"/>
                </a:cubicBezTo>
                <a:cubicBezTo>
                  <a:pt x="1321" y="80"/>
                  <a:pt x="1321" y="80"/>
                  <a:pt x="1321" y="80"/>
                </a:cubicBezTo>
                <a:cubicBezTo>
                  <a:pt x="1321" y="52"/>
                  <a:pt x="1321" y="52"/>
                  <a:pt x="1321" y="52"/>
                </a:cubicBezTo>
                <a:cubicBezTo>
                  <a:pt x="1336" y="52"/>
                  <a:pt x="1336" y="52"/>
                  <a:pt x="1336" y="52"/>
                </a:cubicBezTo>
                <a:cubicBezTo>
                  <a:pt x="1336" y="45"/>
                  <a:pt x="1336" y="45"/>
                  <a:pt x="1336" y="45"/>
                </a:cubicBezTo>
                <a:cubicBezTo>
                  <a:pt x="1321" y="45"/>
                  <a:pt x="1321" y="45"/>
                  <a:pt x="1321" y="45"/>
                </a:cubicBezTo>
                <a:cubicBezTo>
                  <a:pt x="1321" y="20"/>
                  <a:pt x="1321" y="20"/>
                  <a:pt x="1321" y="20"/>
                </a:cubicBezTo>
                <a:cubicBezTo>
                  <a:pt x="1305" y="20"/>
                  <a:pt x="1305" y="20"/>
                  <a:pt x="1305" y="20"/>
                </a:cubicBezTo>
                <a:cubicBezTo>
                  <a:pt x="1305" y="3"/>
                  <a:pt x="1305" y="3"/>
                  <a:pt x="1305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8" y="20"/>
                  <a:pt x="1298" y="20"/>
                  <a:pt x="1298" y="20"/>
                </a:cubicBezTo>
                <a:cubicBezTo>
                  <a:pt x="1282" y="20"/>
                  <a:pt x="1282" y="20"/>
                  <a:pt x="1282" y="20"/>
                </a:cubicBezTo>
                <a:cubicBezTo>
                  <a:pt x="1282" y="45"/>
                  <a:pt x="1282" y="45"/>
                  <a:pt x="1282" y="45"/>
                </a:cubicBezTo>
                <a:cubicBezTo>
                  <a:pt x="1267" y="45"/>
                  <a:pt x="1267" y="45"/>
                  <a:pt x="1267" y="45"/>
                </a:cubicBezTo>
                <a:cubicBezTo>
                  <a:pt x="1267" y="53"/>
                  <a:pt x="1267" y="53"/>
                  <a:pt x="1267" y="53"/>
                </a:cubicBezTo>
                <a:cubicBezTo>
                  <a:pt x="1282" y="53"/>
                  <a:pt x="1282" y="53"/>
                  <a:pt x="1282" y="53"/>
                </a:cubicBezTo>
                <a:cubicBezTo>
                  <a:pt x="1282" y="79"/>
                  <a:pt x="1282" y="79"/>
                  <a:pt x="1282" y="79"/>
                </a:cubicBezTo>
                <a:cubicBezTo>
                  <a:pt x="1261" y="79"/>
                  <a:pt x="1261" y="79"/>
                  <a:pt x="1261" y="79"/>
                </a:cubicBezTo>
                <a:cubicBezTo>
                  <a:pt x="1261" y="68"/>
                  <a:pt x="1261" y="68"/>
                  <a:pt x="1261" y="68"/>
                </a:cubicBezTo>
                <a:cubicBezTo>
                  <a:pt x="1251" y="68"/>
                  <a:pt x="1251" y="68"/>
                  <a:pt x="1251" y="68"/>
                </a:cubicBezTo>
                <a:cubicBezTo>
                  <a:pt x="1251" y="44"/>
                  <a:pt x="1251" y="44"/>
                  <a:pt x="1251" y="44"/>
                </a:cubicBezTo>
                <a:cubicBezTo>
                  <a:pt x="1228" y="44"/>
                  <a:pt x="1228" y="44"/>
                  <a:pt x="1228" y="44"/>
                </a:cubicBezTo>
                <a:cubicBezTo>
                  <a:pt x="1228" y="76"/>
                  <a:pt x="1228" y="76"/>
                  <a:pt x="1228" y="76"/>
                </a:cubicBezTo>
                <a:cubicBezTo>
                  <a:pt x="1220" y="76"/>
                  <a:pt x="1220" y="76"/>
                  <a:pt x="1220" y="76"/>
                </a:cubicBezTo>
                <a:cubicBezTo>
                  <a:pt x="1220" y="134"/>
                  <a:pt x="1220" y="134"/>
                  <a:pt x="1220" y="134"/>
                </a:cubicBezTo>
                <a:cubicBezTo>
                  <a:pt x="1205" y="134"/>
                  <a:pt x="1205" y="134"/>
                  <a:pt x="1205" y="134"/>
                </a:cubicBezTo>
                <a:cubicBezTo>
                  <a:pt x="1205" y="89"/>
                  <a:pt x="1205" y="89"/>
                  <a:pt x="1205" y="89"/>
                </a:cubicBezTo>
                <a:cubicBezTo>
                  <a:pt x="1173" y="50"/>
                  <a:pt x="1173" y="50"/>
                  <a:pt x="1173" y="50"/>
                </a:cubicBezTo>
                <a:cubicBezTo>
                  <a:pt x="1173" y="0"/>
                  <a:pt x="1173" y="0"/>
                  <a:pt x="1173" y="0"/>
                </a:cubicBezTo>
              </a:path>
            </a:pathLst>
          </a:custGeom>
          <a:solidFill>
            <a:srgbClr val="002060">
              <a:alpha val="6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/>
            <a:endParaRPr sz="1350"/>
          </a:p>
        </p:txBody>
      </p:sp>
      <p:pic>
        <p:nvPicPr>
          <p:cNvPr id="11" name="Picture 2" descr="C:\Users\wangyanming\Desktop\未标题-1-08.png"/>
          <p:cNvPicPr>
            <a:picLocks noChangeAspect="1"/>
          </p:cNvPicPr>
          <p:nvPr/>
        </p:nvPicPr>
        <p:blipFill>
          <a:blip r:embed="rId1"/>
          <a:srcRect t="-87500" b="-87500"/>
          <a:stretch>
            <a:fillRect/>
          </a:stretch>
        </p:blipFill>
        <p:spPr>
          <a:xfrm>
            <a:off x="19050" y="857421"/>
            <a:ext cx="12192000" cy="551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" name="文本框 103"/>
          <p:cNvSpPr txBox="1"/>
          <p:nvPr>
            <p:custDataLst>
              <p:tags r:id="rId2"/>
            </p:custDataLst>
          </p:nvPr>
        </p:nvSpPr>
        <p:spPr>
          <a:xfrm>
            <a:off x="358775" y="1110615"/>
            <a:ext cx="4497705" cy="1783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发起聊天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/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群聊（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移动）：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通过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通讯录搜索人员或者组织架构中查找人员发起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聊天。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也可通过“我的群组”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-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“快捷发起”发起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群聊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79755" y="298450"/>
            <a:ext cx="10708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zh-CN" altLang="en-US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通讯录</a:t>
            </a:r>
            <a:endParaRPr lang="zh-CN" altLang="en-US" sz="2400" b="1" spc="300">
              <a:solidFill>
                <a:srgbClr val="008543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638800" y="1010920"/>
            <a:ext cx="2677160" cy="57105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098280" y="1028065"/>
            <a:ext cx="2731135" cy="5710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5" name="矩形 294"/>
          <p:cNvSpPr/>
          <p:nvPr/>
        </p:nvSpPr>
        <p:spPr>
          <a:xfrm>
            <a:off x="19050" y="6094730"/>
            <a:ext cx="12154535" cy="7664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9" name="íş1íḑè"/>
          <p:cNvSpPr/>
          <p:nvPr/>
        </p:nvSpPr>
        <p:spPr bwMode="auto">
          <a:xfrm>
            <a:off x="82550" y="3975100"/>
            <a:ext cx="12109450" cy="2261235"/>
          </a:xfrm>
          <a:custGeom>
            <a:avLst/>
            <a:gdLst>
              <a:gd name="T0" fmla="*/ 1128 w 1998"/>
              <a:gd name="T1" fmla="*/ 86 h 642"/>
              <a:gd name="T2" fmla="*/ 1103 w 1998"/>
              <a:gd name="T3" fmla="*/ 88 h 642"/>
              <a:gd name="T4" fmla="*/ 1051 w 1998"/>
              <a:gd name="T5" fmla="*/ 218 h 642"/>
              <a:gd name="T6" fmla="*/ 1020 w 1998"/>
              <a:gd name="T7" fmla="*/ 217 h 642"/>
              <a:gd name="T8" fmla="*/ 808 w 1998"/>
              <a:gd name="T9" fmla="*/ 222 h 642"/>
              <a:gd name="T10" fmla="*/ 729 w 1998"/>
              <a:gd name="T11" fmla="*/ 134 h 642"/>
              <a:gd name="T12" fmla="*/ 589 w 1998"/>
              <a:gd name="T13" fmla="*/ 134 h 642"/>
              <a:gd name="T14" fmla="*/ 556 w 1998"/>
              <a:gd name="T15" fmla="*/ 40 h 642"/>
              <a:gd name="T16" fmla="*/ 518 w 1998"/>
              <a:gd name="T17" fmla="*/ 133 h 642"/>
              <a:gd name="T18" fmla="*/ 479 w 1998"/>
              <a:gd name="T19" fmla="*/ 204 h 642"/>
              <a:gd name="T20" fmla="*/ 462 w 1998"/>
              <a:gd name="T21" fmla="*/ 134 h 642"/>
              <a:gd name="T22" fmla="*/ 408 w 1998"/>
              <a:gd name="T23" fmla="*/ 104 h 642"/>
              <a:gd name="T24" fmla="*/ 336 w 1998"/>
              <a:gd name="T25" fmla="*/ 303 h 642"/>
              <a:gd name="T26" fmla="*/ 251 w 1998"/>
              <a:gd name="T27" fmla="*/ 301 h 642"/>
              <a:gd name="T28" fmla="*/ 191 w 1998"/>
              <a:gd name="T29" fmla="*/ 128 h 642"/>
              <a:gd name="T30" fmla="*/ 152 w 1998"/>
              <a:gd name="T31" fmla="*/ 327 h 642"/>
              <a:gd name="T32" fmla="*/ 140 w 1998"/>
              <a:gd name="T33" fmla="*/ 275 h 642"/>
              <a:gd name="T34" fmla="*/ 112 w 1998"/>
              <a:gd name="T35" fmla="*/ 212 h 642"/>
              <a:gd name="T36" fmla="*/ 90 w 1998"/>
              <a:gd name="T37" fmla="*/ 261 h 642"/>
              <a:gd name="T38" fmla="*/ 64 w 1998"/>
              <a:gd name="T39" fmla="*/ 388 h 642"/>
              <a:gd name="T40" fmla="*/ 37 w 1998"/>
              <a:gd name="T41" fmla="*/ 258 h 642"/>
              <a:gd name="T42" fmla="*/ 14 w 1998"/>
              <a:gd name="T43" fmla="*/ 259 h 642"/>
              <a:gd name="T44" fmla="*/ 1998 w 1998"/>
              <a:gd name="T45" fmla="*/ 641 h 642"/>
              <a:gd name="T46" fmla="*/ 1976 w 1998"/>
              <a:gd name="T47" fmla="*/ 211 h 642"/>
              <a:gd name="T48" fmla="*/ 1952 w 1998"/>
              <a:gd name="T49" fmla="*/ 154 h 642"/>
              <a:gd name="T50" fmla="*/ 1923 w 1998"/>
              <a:gd name="T51" fmla="*/ 211 h 642"/>
              <a:gd name="T52" fmla="*/ 1914 w 1998"/>
              <a:gd name="T53" fmla="*/ 134 h 642"/>
              <a:gd name="T54" fmla="*/ 1901 w 1998"/>
              <a:gd name="T55" fmla="*/ 88 h 642"/>
              <a:gd name="T56" fmla="*/ 1890 w 1998"/>
              <a:gd name="T57" fmla="*/ 135 h 642"/>
              <a:gd name="T58" fmla="*/ 1868 w 1998"/>
              <a:gd name="T59" fmla="*/ 150 h 642"/>
              <a:gd name="T60" fmla="*/ 1844 w 1998"/>
              <a:gd name="T61" fmla="*/ 112 h 642"/>
              <a:gd name="T62" fmla="*/ 1815 w 1998"/>
              <a:gd name="T63" fmla="*/ 68 h 642"/>
              <a:gd name="T64" fmla="*/ 1759 w 1998"/>
              <a:gd name="T65" fmla="*/ 232 h 642"/>
              <a:gd name="T66" fmla="*/ 1730 w 1998"/>
              <a:gd name="T67" fmla="*/ 240 h 642"/>
              <a:gd name="T68" fmla="*/ 1708 w 1998"/>
              <a:gd name="T69" fmla="*/ 188 h 642"/>
              <a:gd name="T70" fmla="*/ 1676 w 1998"/>
              <a:gd name="T71" fmla="*/ 240 h 642"/>
              <a:gd name="T72" fmla="*/ 1649 w 1998"/>
              <a:gd name="T73" fmla="*/ 249 h 642"/>
              <a:gd name="T74" fmla="*/ 1638 w 1998"/>
              <a:gd name="T75" fmla="*/ 216 h 642"/>
              <a:gd name="T76" fmla="*/ 1622 w 1998"/>
              <a:gd name="T77" fmla="*/ 191 h 642"/>
              <a:gd name="T78" fmla="*/ 1608 w 1998"/>
              <a:gd name="T79" fmla="*/ 216 h 642"/>
              <a:gd name="T80" fmla="*/ 1606 w 1998"/>
              <a:gd name="T81" fmla="*/ 248 h 642"/>
              <a:gd name="T82" fmla="*/ 1584 w 1998"/>
              <a:gd name="T83" fmla="*/ 266 h 642"/>
              <a:gd name="T84" fmla="*/ 1560 w 1998"/>
              <a:gd name="T85" fmla="*/ 249 h 642"/>
              <a:gd name="T86" fmla="*/ 1476 w 1998"/>
              <a:gd name="T87" fmla="*/ 93 h 642"/>
              <a:gd name="T88" fmla="*/ 1353 w 1998"/>
              <a:gd name="T89" fmla="*/ 80 h 642"/>
              <a:gd name="T90" fmla="*/ 1336 w 1998"/>
              <a:gd name="T91" fmla="*/ 45 h 642"/>
              <a:gd name="T92" fmla="*/ 1305 w 1998"/>
              <a:gd name="T93" fmla="*/ 3 h 642"/>
              <a:gd name="T94" fmla="*/ 1282 w 1998"/>
              <a:gd name="T95" fmla="*/ 45 h 642"/>
              <a:gd name="T96" fmla="*/ 1282 w 1998"/>
              <a:gd name="T97" fmla="*/ 79 h 642"/>
              <a:gd name="T98" fmla="*/ 1251 w 1998"/>
              <a:gd name="T99" fmla="*/ 44 h 642"/>
              <a:gd name="T100" fmla="*/ 1220 w 1998"/>
              <a:gd name="T101" fmla="*/ 134 h 642"/>
              <a:gd name="T102" fmla="*/ 1173 w 1998"/>
              <a:gd name="T103" fmla="*/ 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98" h="642">
                <a:moveTo>
                  <a:pt x="1173" y="0"/>
                </a:moveTo>
                <a:cubicBezTo>
                  <a:pt x="1165" y="0"/>
                  <a:pt x="1165" y="0"/>
                  <a:pt x="1165" y="0"/>
                </a:cubicBezTo>
                <a:cubicBezTo>
                  <a:pt x="1165" y="53"/>
                  <a:pt x="1165" y="53"/>
                  <a:pt x="1165" y="53"/>
                </a:cubicBezTo>
                <a:cubicBezTo>
                  <a:pt x="1128" y="86"/>
                  <a:pt x="1128" y="86"/>
                  <a:pt x="1128" y="86"/>
                </a:cubicBezTo>
                <a:cubicBezTo>
                  <a:pt x="1111" y="86"/>
                  <a:pt x="1111" y="86"/>
                  <a:pt x="1111" y="86"/>
                </a:cubicBezTo>
                <a:cubicBezTo>
                  <a:pt x="1111" y="27"/>
                  <a:pt x="1111" y="27"/>
                  <a:pt x="1111" y="27"/>
                </a:cubicBezTo>
                <a:cubicBezTo>
                  <a:pt x="1103" y="27"/>
                  <a:pt x="1103" y="27"/>
                  <a:pt x="1103" y="27"/>
                </a:cubicBezTo>
                <a:cubicBezTo>
                  <a:pt x="1103" y="88"/>
                  <a:pt x="1103" y="88"/>
                  <a:pt x="1103" y="88"/>
                </a:cubicBezTo>
                <a:cubicBezTo>
                  <a:pt x="1060" y="134"/>
                  <a:pt x="1060" y="134"/>
                  <a:pt x="1060" y="134"/>
                </a:cubicBezTo>
                <a:cubicBezTo>
                  <a:pt x="1060" y="189"/>
                  <a:pt x="1060" y="189"/>
                  <a:pt x="1060" y="189"/>
                </a:cubicBezTo>
                <a:cubicBezTo>
                  <a:pt x="1051" y="189"/>
                  <a:pt x="1051" y="189"/>
                  <a:pt x="1051" y="189"/>
                </a:cubicBezTo>
                <a:cubicBezTo>
                  <a:pt x="1051" y="218"/>
                  <a:pt x="1051" y="218"/>
                  <a:pt x="1051" y="218"/>
                </a:cubicBezTo>
                <a:cubicBezTo>
                  <a:pt x="1036" y="218"/>
                  <a:pt x="1036" y="218"/>
                  <a:pt x="1036" y="218"/>
                </a:cubicBezTo>
                <a:cubicBezTo>
                  <a:pt x="1036" y="299"/>
                  <a:pt x="1036" y="299"/>
                  <a:pt x="1036" y="299"/>
                </a:cubicBezTo>
                <a:cubicBezTo>
                  <a:pt x="1020" y="299"/>
                  <a:pt x="1020" y="299"/>
                  <a:pt x="1020" y="299"/>
                </a:cubicBezTo>
                <a:cubicBezTo>
                  <a:pt x="1020" y="217"/>
                  <a:pt x="1020" y="217"/>
                  <a:pt x="1020" y="217"/>
                </a:cubicBezTo>
                <a:cubicBezTo>
                  <a:pt x="967" y="217"/>
                  <a:pt x="967" y="217"/>
                  <a:pt x="967" y="217"/>
                </a:cubicBezTo>
                <a:cubicBezTo>
                  <a:pt x="967" y="75"/>
                  <a:pt x="967" y="75"/>
                  <a:pt x="967" y="75"/>
                </a:cubicBezTo>
                <a:cubicBezTo>
                  <a:pt x="808" y="75"/>
                  <a:pt x="808" y="75"/>
                  <a:pt x="808" y="75"/>
                </a:cubicBezTo>
                <a:cubicBezTo>
                  <a:pt x="808" y="222"/>
                  <a:pt x="808" y="222"/>
                  <a:pt x="808" y="222"/>
                </a:cubicBezTo>
                <a:cubicBezTo>
                  <a:pt x="770" y="222"/>
                  <a:pt x="770" y="222"/>
                  <a:pt x="770" y="222"/>
                </a:cubicBezTo>
                <a:cubicBezTo>
                  <a:pt x="770" y="177"/>
                  <a:pt x="770" y="177"/>
                  <a:pt x="770" y="177"/>
                </a:cubicBezTo>
                <a:cubicBezTo>
                  <a:pt x="729" y="177"/>
                  <a:pt x="729" y="177"/>
                  <a:pt x="729" y="177"/>
                </a:cubicBezTo>
                <a:cubicBezTo>
                  <a:pt x="729" y="134"/>
                  <a:pt x="729" y="134"/>
                  <a:pt x="729" y="134"/>
                </a:cubicBezTo>
                <a:cubicBezTo>
                  <a:pt x="633" y="134"/>
                  <a:pt x="633" y="134"/>
                  <a:pt x="633" y="134"/>
                </a:cubicBezTo>
                <a:cubicBezTo>
                  <a:pt x="633" y="272"/>
                  <a:pt x="633" y="272"/>
                  <a:pt x="633" y="272"/>
                </a:cubicBezTo>
                <a:cubicBezTo>
                  <a:pt x="589" y="272"/>
                  <a:pt x="589" y="272"/>
                  <a:pt x="589" y="272"/>
                </a:cubicBezTo>
                <a:cubicBezTo>
                  <a:pt x="589" y="134"/>
                  <a:pt x="589" y="134"/>
                  <a:pt x="589" y="134"/>
                </a:cubicBezTo>
                <a:cubicBezTo>
                  <a:pt x="572" y="134"/>
                  <a:pt x="572" y="134"/>
                  <a:pt x="572" y="134"/>
                </a:cubicBezTo>
                <a:cubicBezTo>
                  <a:pt x="572" y="92"/>
                  <a:pt x="572" y="92"/>
                  <a:pt x="572" y="92"/>
                </a:cubicBezTo>
                <a:cubicBezTo>
                  <a:pt x="556" y="71"/>
                  <a:pt x="556" y="71"/>
                  <a:pt x="556" y="71"/>
                </a:cubicBezTo>
                <a:cubicBezTo>
                  <a:pt x="556" y="40"/>
                  <a:pt x="556" y="40"/>
                  <a:pt x="556" y="40"/>
                </a:cubicBezTo>
                <a:cubicBezTo>
                  <a:pt x="546" y="40"/>
                  <a:pt x="546" y="40"/>
                  <a:pt x="546" y="40"/>
                </a:cubicBezTo>
                <a:cubicBezTo>
                  <a:pt x="546" y="69"/>
                  <a:pt x="546" y="69"/>
                  <a:pt x="546" y="69"/>
                </a:cubicBezTo>
                <a:cubicBezTo>
                  <a:pt x="518" y="91"/>
                  <a:pt x="518" y="91"/>
                  <a:pt x="518" y="91"/>
                </a:cubicBezTo>
                <a:cubicBezTo>
                  <a:pt x="518" y="133"/>
                  <a:pt x="518" y="133"/>
                  <a:pt x="518" y="133"/>
                </a:cubicBezTo>
                <a:cubicBezTo>
                  <a:pt x="503" y="133"/>
                  <a:pt x="503" y="133"/>
                  <a:pt x="503" y="133"/>
                </a:cubicBezTo>
                <a:cubicBezTo>
                  <a:pt x="503" y="274"/>
                  <a:pt x="503" y="274"/>
                  <a:pt x="503" y="274"/>
                </a:cubicBezTo>
                <a:cubicBezTo>
                  <a:pt x="479" y="259"/>
                  <a:pt x="479" y="259"/>
                  <a:pt x="479" y="259"/>
                </a:cubicBezTo>
                <a:cubicBezTo>
                  <a:pt x="479" y="204"/>
                  <a:pt x="479" y="204"/>
                  <a:pt x="479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0" y="264"/>
                  <a:pt x="470" y="264"/>
                  <a:pt x="470" y="264"/>
                </a:cubicBezTo>
                <a:cubicBezTo>
                  <a:pt x="462" y="264"/>
                  <a:pt x="462" y="264"/>
                  <a:pt x="462" y="264"/>
                </a:cubicBezTo>
                <a:cubicBezTo>
                  <a:pt x="462" y="134"/>
                  <a:pt x="462" y="134"/>
                  <a:pt x="462" y="134"/>
                </a:cubicBezTo>
                <a:cubicBezTo>
                  <a:pt x="424" y="103"/>
                  <a:pt x="424" y="103"/>
                  <a:pt x="424" y="103"/>
                </a:cubicBezTo>
                <a:cubicBezTo>
                  <a:pt x="424" y="27"/>
                  <a:pt x="424" y="27"/>
                  <a:pt x="424" y="27"/>
                </a:cubicBezTo>
                <a:cubicBezTo>
                  <a:pt x="408" y="27"/>
                  <a:pt x="408" y="27"/>
                  <a:pt x="408" y="27"/>
                </a:cubicBezTo>
                <a:cubicBezTo>
                  <a:pt x="408" y="104"/>
                  <a:pt x="408" y="104"/>
                  <a:pt x="408" y="104"/>
                </a:cubicBezTo>
                <a:cubicBezTo>
                  <a:pt x="369" y="135"/>
                  <a:pt x="369" y="135"/>
                  <a:pt x="369" y="135"/>
                </a:cubicBezTo>
                <a:cubicBezTo>
                  <a:pt x="369" y="277"/>
                  <a:pt x="369" y="277"/>
                  <a:pt x="369" y="277"/>
                </a:cubicBezTo>
                <a:cubicBezTo>
                  <a:pt x="352" y="303"/>
                  <a:pt x="352" y="303"/>
                  <a:pt x="352" y="303"/>
                </a:cubicBezTo>
                <a:cubicBezTo>
                  <a:pt x="336" y="303"/>
                  <a:pt x="336" y="303"/>
                  <a:pt x="336" y="303"/>
                </a:cubicBezTo>
                <a:cubicBezTo>
                  <a:pt x="336" y="272"/>
                  <a:pt x="336" y="272"/>
                  <a:pt x="336" y="272"/>
                </a:cubicBezTo>
                <a:cubicBezTo>
                  <a:pt x="282" y="272"/>
                  <a:pt x="282" y="272"/>
                  <a:pt x="282" y="272"/>
                </a:cubicBezTo>
                <a:cubicBezTo>
                  <a:pt x="282" y="301"/>
                  <a:pt x="282" y="301"/>
                  <a:pt x="282" y="301"/>
                </a:cubicBezTo>
                <a:cubicBezTo>
                  <a:pt x="251" y="301"/>
                  <a:pt x="251" y="301"/>
                  <a:pt x="251" y="301"/>
                </a:cubicBezTo>
                <a:cubicBezTo>
                  <a:pt x="251" y="389"/>
                  <a:pt x="251" y="389"/>
                  <a:pt x="251" y="389"/>
                </a:cubicBezTo>
                <a:cubicBezTo>
                  <a:pt x="231" y="389"/>
                  <a:pt x="231" y="389"/>
                  <a:pt x="231" y="389"/>
                </a:cubicBezTo>
                <a:cubicBezTo>
                  <a:pt x="231" y="128"/>
                  <a:pt x="231" y="128"/>
                  <a:pt x="231" y="128"/>
                </a:cubicBezTo>
                <a:cubicBezTo>
                  <a:pt x="191" y="128"/>
                  <a:pt x="191" y="128"/>
                  <a:pt x="191" y="128"/>
                </a:cubicBezTo>
                <a:cubicBezTo>
                  <a:pt x="191" y="437"/>
                  <a:pt x="191" y="437"/>
                  <a:pt x="191" y="437"/>
                </a:cubicBezTo>
                <a:cubicBezTo>
                  <a:pt x="184" y="437"/>
                  <a:pt x="184" y="437"/>
                  <a:pt x="184" y="437"/>
                </a:cubicBezTo>
                <a:cubicBezTo>
                  <a:pt x="184" y="327"/>
                  <a:pt x="184" y="327"/>
                  <a:pt x="184" y="327"/>
                </a:cubicBezTo>
                <a:cubicBezTo>
                  <a:pt x="152" y="327"/>
                  <a:pt x="152" y="327"/>
                  <a:pt x="152" y="327"/>
                </a:cubicBezTo>
                <a:cubicBezTo>
                  <a:pt x="152" y="299"/>
                  <a:pt x="152" y="299"/>
                  <a:pt x="152" y="299"/>
                </a:cubicBezTo>
                <a:cubicBezTo>
                  <a:pt x="140" y="299"/>
                  <a:pt x="140" y="299"/>
                  <a:pt x="140" y="299"/>
                </a:cubicBezTo>
                <a:cubicBezTo>
                  <a:pt x="140" y="292"/>
                  <a:pt x="140" y="292"/>
                  <a:pt x="140" y="292"/>
                </a:cubicBezTo>
                <a:cubicBezTo>
                  <a:pt x="140" y="275"/>
                  <a:pt x="140" y="275"/>
                  <a:pt x="140" y="275"/>
                </a:cubicBezTo>
                <a:cubicBezTo>
                  <a:pt x="130" y="261"/>
                  <a:pt x="130" y="261"/>
                  <a:pt x="130" y="261"/>
                </a:cubicBezTo>
                <a:cubicBezTo>
                  <a:pt x="115" y="261"/>
                  <a:pt x="115" y="261"/>
                  <a:pt x="115" y="261"/>
                </a:cubicBezTo>
                <a:cubicBezTo>
                  <a:pt x="115" y="215"/>
                  <a:pt x="115" y="215"/>
                  <a:pt x="115" y="215"/>
                </a:cubicBezTo>
                <a:cubicBezTo>
                  <a:pt x="115" y="214"/>
                  <a:pt x="114" y="212"/>
                  <a:pt x="112" y="212"/>
                </a:cubicBezTo>
                <a:cubicBezTo>
                  <a:pt x="108" y="212"/>
                  <a:pt x="108" y="212"/>
                  <a:pt x="108" y="212"/>
                </a:cubicBezTo>
                <a:cubicBezTo>
                  <a:pt x="106" y="212"/>
                  <a:pt x="105" y="214"/>
                  <a:pt x="105" y="215"/>
                </a:cubicBezTo>
                <a:cubicBezTo>
                  <a:pt x="105" y="261"/>
                  <a:pt x="105" y="261"/>
                  <a:pt x="105" y="261"/>
                </a:cubicBezTo>
                <a:cubicBezTo>
                  <a:pt x="90" y="261"/>
                  <a:pt x="90" y="261"/>
                  <a:pt x="90" y="261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92"/>
                  <a:pt x="80" y="292"/>
                  <a:pt x="80" y="292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64" y="388"/>
                  <a:pt x="64" y="388"/>
                  <a:pt x="64" y="388"/>
                </a:cubicBezTo>
                <a:cubicBezTo>
                  <a:pt x="64" y="302"/>
                  <a:pt x="64" y="302"/>
                  <a:pt x="64" y="302"/>
                </a:cubicBezTo>
                <a:cubicBezTo>
                  <a:pt x="46" y="302"/>
                  <a:pt x="46" y="302"/>
                  <a:pt x="46" y="302"/>
                </a:cubicBezTo>
                <a:cubicBezTo>
                  <a:pt x="46" y="258"/>
                  <a:pt x="46" y="258"/>
                  <a:pt x="46" y="258"/>
                </a:cubicBezTo>
                <a:cubicBezTo>
                  <a:pt x="37" y="258"/>
                  <a:pt x="37" y="258"/>
                  <a:pt x="37" y="258"/>
                </a:cubicBezTo>
                <a:cubicBezTo>
                  <a:pt x="37" y="227"/>
                  <a:pt x="37" y="227"/>
                  <a:pt x="37" y="227"/>
                </a:cubicBezTo>
                <a:cubicBezTo>
                  <a:pt x="25" y="227"/>
                  <a:pt x="25" y="227"/>
                  <a:pt x="25" y="227"/>
                </a:cubicBezTo>
                <a:cubicBezTo>
                  <a:pt x="25" y="259"/>
                  <a:pt x="25" y="259"/>
                  <a:pt x="25" y="259"/>
                </a:cubicBezTo>
                <a:cubicBezTo>
                  <a:pt x="14" y="259"/>
                  <a:pt x="14" y="259"/>
                  <a:pt x="14" y="259"/>
                </a:cubicBezTo>
                <a:cubicBezTo>
                  <a:pt x="14" y="298"/>
                  <a:pt x="14" y="298"/>
                  <a:pt x="14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642"/>
                  <a:pt x="0" y="642"/>
                  <a:pt x="0" y="642"/>
                </a:cubicBezTo>
                <a:cubicBezTo>
                  <a:pt x="1998" y="641"/>
                  <a:pt x="1998" y="641"/>
                  <a:pt x="1998" y="641"/>
                </a:cubicBezTo>
                <a:cubicBezTo>
                  <a:pt x="1998" y="124"/>
                  <a:pt x="1998" y="124"/>
                  <a:pt x="1998" y="124"/>
                </a:cubicBezTo>
                <a:cubicBezTo>
                  <a:pt x="1998" y="117"/>
                  <a:pt x="1993" y="112"/>
                  <a:pt x="1987" y="112"/>
                </a:cubicBezTo>
                <a:cubicBezTo>
                  <a:pt x="1981" y="112"/>
                  <a:pt x="1976" y="117"/>
                  <a:pt x="1976" y="124"/>
                </a:cubicBezTo>
                <a:cubicBezTo>
                  <a:pt x="1976" y="211"/>
                  <a:pt x="1976" y="211"/>
                  <a:pt x="1976" y="211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58"/>
                  <a:pt x="1955" y="158"/>
                  <a:pt x="1955" y="158"/>
                </a:cubicBezTo>
                <a:cubicBezTo>
                  <a:pt x="1955" y="156"/>
                  <a:pt x="1954" y="154"/>
                  <a:pt x="1952" y="154"/>
                </a:cubicBezTo>
                <a:cubicBezTo>
                  <a:pt x="1943" y="154"/>
                  <a:pt x="1943" y="154"/>
                  <a:pt x="1943" y="154"/>
                </a:cubicBezTo>
                <a:cubicBezTo>
                  <a:pt x="1941" y="154"/>
                  <a:pt x="1940" y="156"/>
                  <a:pt x="1940" y="158"/>
                </a:cubicBezTo>
                <a:cubicBezTo>
                  <a:pt x="1940" y="193"/>
                  <a:pt x="1940" y="193"/>
                  <a:pt x="1940" y="193"/>
                </a:cubicBezTo>
                <a:cubicBezTo>
                  <a:pt x="1923" y="211"/>
                  <a:pt x="1923" y="211"/>
                  <a:pt x="1923" y="211"/>
                </a:cubicBezTo>
                <a:cubicBezTo>
                  <a:pt x="1923" y="143"/>
                  <a:pt x="1923" y="143"/>
                  <a:pt x="1923" y="143"/>
                </a:cubicBezTo>
                <a:cubicBezTo>
                  <a:pt x="1923" y="143"/>
                  <a:pt x="1922" y="142"/>
                  <a:pt x="1922" y="141"/>
                </a:cubicBezTo>
                <a:cubicBezTo>
                  <a:pt x="1916" y="135"/>
                  <a:pt x="1916" y="135"/>
                  <a:pt x="1916" y="135"/>
                </a:cubicBezTo>
                <a:cubicBezTo>
                  <a:pt x="1916" y="135"/>
                  <a:pt x="1915" y="134"/>
                  <a:pt x="1914" y="134"/>
                </a:cubicBezTo>
                <a:cubicBezTo>
                  <a:pt x="1906" y="134"/>
                  <a:pt x="1906" y="134"/>
                  <a:pt x="1906" y="134"/>
                </a:cubicBezTo>
                <a:cubicBezTo>
                  <a:pt x="1906" y="90"/>
                  <a:pt x="1906" y="90"/>
                  <a:pt x="1906" y="90"/>
                </a:cubicBezTo>
                <a:cubicBezTo>
                  <a:pt x="1906" y="89"/>
                  <a:pt x="1905" y="88"/>
                  <a:pt x="1905" y="88"/>
                </a:cubicBezTo>
                <a:cubicBezTo>
                  <a:pt x="1901" y="88"/>
                  <a:pt x="1901" y="88"/>
                  <a:pt x="1901" y="88"/>
                </a:cubicBezTo>
                <a:cubicBezTo>
                  <a:pt x="1900" y="88"/>
                  <a:pt x="1899" y="89"/>
                  <a:pt x="1899" y="90"/>
                </a:cubicBezTo>
                <a:cubicBezTo>
                  <a:pt x="1899" y="134"/>
                  <a:pt x="1899" y="134"/>
                  <a:pt x="1899" y="134"/>
                </a:cubicBezTo>
                <a:cubicBezTo>
                  <a:pt x="1892" y="134"/>
                  <a:pt x="1892" y="134"/>
                  <a:pt x="1892" y="134"/>
                </a:cubicBezTo>
                <a:cubicBezTo>
                  <a:pt x="1891" y="134"/>
                  <a:pt x="1890" y="135"/>
                  <a:pt x="1890" y="135"/>
                </a:cubicBezTo>
                <a:cubicBezTo>
                  <a:pt x="1885" y="141"/>
                  <a:pt x="1885" y="141"/>
                  <a:pt x="1885" y="141"/>
                </a:cubicBezTo>
                <a:cubicBezTo>
                  <a:pt x="1884" y="142"/>
                  <a:pt x="1884" y="143"/>
                  <a:pt x="1884" y="144"/>
                </a:cubicBezTo>
                <a:cubicBezTo>
                  <a:pt x="1884" y="179"/>
                  <a:pt x="1884" y="179"/>
                  <a:pt x="1884" y="179"/>
                </a:cubicBezTo>
                <a:cubicBezTo>
                  <a:pt x="1868" y="150"/>
                  <a:pt x="1868" y="150"/>
                  <a:pt x="1868" y="150"/>
                </a:cubicBezTo>
                <a:cubicBezTo>
                  <a:pt x="1868" y="148"/>
                  <a:pt x="1866" y="148"/>
                  <a:pt x="1865" y="148"/>
                </a:cubicBezTo>
                <a:cubicBezTo>
                  <a:pt x="1858" y="148"/>
                  <a:pt x="1858" y="148"/>
                  <a:pt x="1858" y="148"/>
                </a:cubicBezTo>
                <a:cubicBezTo>
                  <a:pt x="1858" y="112"/>
                  <a:pt x="1858" y="112"/>
                  <a:pt x="1858" y="112"/>
                </a:cubicBezTo>
                <a:cubicBezTo>
                  <a:pt x="1844" y="112"/>
                  <a:pt x="1844" y="112"/>
                  <a:pt x="1844" y="112"/>
                </a:cubicBezTo>
                <a:cubicBezTo>
                  <a:pt x="1844" y="141"/>
                  <a:pt x="1844" y="141"/>
                  <a:pt x="1844" y="141"/>
                </a:cubicBezTo>
                <a:cubicBezTo>
                  <a:pt x="1823" y="141"/>
                  <a:pt x="1823" y="141"/>
                  <a:pt x="1823" y="141"/>
                </a:cubicBezTo>
                <a:cubicBezTo>
                  <a:pt x="1823" y="68"/>
                  <a:pt x="1823" y="68"/>
                  <a:pt x="1823" y="68"/>
                </a:cubicBezTo>
                <a:cubicBezTo>
                  <a:pt x="1815" y="68"/>
                  <a:pt x="1815" y="68"/>
                  <a:pt x="1815" y="68"/>
                </a:cubicBezTo>
                <a:cubicBezTo>
                  <a:pt x="1815" y="141"/>
                  <a:pt x="1815" y="141"/>
                  <a:pt x="1815" y="141"/>
                </a:cubicBezTo>
                <a:cubicBezTo>
                  <a:pt x="1776" y="141"/>
                  <a:pt x="1776" y="141"/>
                  <a:pt x="1776" y="141"/>
                </a:cubicBezTo>
                <a:cubicBezTo>
                  <a:pt x="1759" y="163"/>
                  <a:pt x="1759" y="163"/>
                  <a:pt x="1759" y="163"/>
                </a:cubicBezTo>
                <a:cubicBezTo>
                  <a:pt x="1759" y="232"/>
                  <a:pt x="1759" y="232"/>
                  <a:pt x="1759" y="232"/>
                </a:cubicBezTo>
                <a:cubicBezTo>
                  <a:pt x="1747" y="232"/>
                  <a:pt x="1747" y="232"/>
                  <a:pt x="1747" y="232"/>
                </a:cubicBezTo>
                <a:cubicBezTo>
                  <a:pt x="1747" y="199"/>
                  <a:pt x="1747" y="199"/>
                  <a:pt x="1747" y="199"/>
                </a:cubicBezTo>
                <a:cubicBezTo>
                  <a:pt x="1730" y="199"/>
                  <a:pt x="1730" y="199"/>
                  <a:pt x="1730" y="199"/>
                </a:cubicBezTo>
                <a:cubicBezTo>
                  <a:pt x="1730" y="240"/>
                  <a:pt x="1730" y="240"/>
                  <a:pt x="1730" y="240"/>
                </a:cubicBezTo>
                <a:cubicBezTo>
                  <a:pt x="1722" y="240"/>
                  <a:pt x="1722" y="240"/>
                  <a:pt x="1722" y="240"/>
                </a:cubicBezTo>
                <a:cubicBezTo>
                  <a:pt x="1714" y="225"/>
                  <a:pt x="1714" y="225"/>
                  <a:pt x="1714" y="225"/>
                </a:cubicBezTo>
                <a:cubicBezTo>
                  <a:pt x="1708" y="225"/>
                  <a:pt x="1708" y="225"/>
                  <a:pt x="1708" y="225"/>
                </a:cubicBezTo>
                <a:cubicBezTo>
                  <a:pt x="1708" y="188"/>
                  <a:pt x="1708" y="188"/>
                  <a:pt x="1708" y="188"/>
                </a:cubicBezTo>
                <a:cubicBezTo>
                  <a:pt x="1699" y="188"/>
                  <a:pt x="1699" y="188"/>
                  <a:pt x="1699" y="188"/>
                </a:cubicBezTo>
                <a:cubicBezTo>
                  <a:pt x="1699" y="225"/>
                  <a:pt x="1699" y="225"/>
                  <a:pt x="1699" y="225"/>
                </a:cubicBezTo>
                <a:cubicBezTo>
                  <a:pt x="1693" y="225"/>
                  <a:pt x="1693" y="225"/>
                  <a:pt x="1693" y="225"/>
                </a:cubicBezTo>
                <a:cubicBezTo>
                  <a:pt x="1676" y="240"/>
                  <a:pt x="1676" y="240"/>
                  <a:pt x="1676" y="240"/>
                </a:cubicBezTo>
                <a:cubicBezTo>
                  <a:pt x="1676" y="292"/>
                  <a:pt x="1676" y="292"/>
                  <a:pt x="1676" y="292"/>
                </a:cubicBezTo>
                <a:cubicBezTo>
                  <a:pt x="1676" y="414"/>
                  <a:pt x="1676" y="414"/>
                  <a:pt x="1676" y="414"/>
                </a:cubicBezTo>
                <a:cubicBezTo>
                  <a:pt x="1649" y="414"/>
                  <a:pt x="1649" y="414"/>
                  <a:pt x="1649" y="414"/>
                </a:cubicBezTo>
                <a:cubicBezTo>
                  <a:pt x="1649" y="249"/>
                  <a:pt x="1649" y="249"/>
                  <a:pt x="1649" y="249"/>
                </a:cubicBezTo>
                <a:cubicBezTo>
                  <a:pt x="1631" y="249"/>
                  <a:pt x="1631" y="249"/>
                  <a:pt x="1631" y="249"/>
                </a:cubicBezTo>
                <a:cubicBezTo>
                  <a:pt x="1631" y="224"/>
                  <a:pt x="1631" y="224"/>
                  <a:pt x="1631" y="224"/>
                </a:cubicBezTo>
                <a:cubicBezTo>
                  <a:pt x="1638" y="224"/>
                  <a:pt x="1638" y="224"/>
                  <a:pt x="1638" y="224"/>
                </a:cubicBezTo>
                <a:cubicBezTo>
                  <a:pt x="1638" y="216"/>
                  <a:pt x="1638" y="216"/>
                  <a:pt x="1638" y="216"/>
                </a:cubicBezTo>
                <a:cubicBezTo>
                  <a:pt x="1631" y="216"/>
                  <a:pt x="1631" y="216"/>
                  <a:pt x="1631" y="216"/>
                </a:cubicBezTo>
                <a:cubicBezTo>
                  <a:pt x="1631" y="208"/>
                  <a:pt x="1631" y="208"/>
                  <a:pt x="1631" y="208"/>
                </a:cubicBezTo>
                <a:cubicBezTo>
                  <a:pt x="1622" y="208"/>
                  <a:pt x="1622" y="208"/>
                  <a:pt x="1622" y="208"/>
                </a:cubicBezTo>
                <a:cubicBezTo>
                  <a:pt x="1622" y="191"/>
                  <a:pt x="1622" y="191"/>
                  <a:pt x="1622" y="191"/>
                </a:cubicBezTo>
                <a:cubicBezTo>
                  <a:pt x="1614" y="191"/>
                  <a:pt x="1614" y="191"/>
                  <a:pt x="1614" y="191"/>
                </a:cubicBezTo>
                <a:cubicBezTo>
                  <a:pt x="1614" y="208"/>
                  <a:pt x="1614" y="208"/>
                  <a:pt x="1614" y="208"/>
                </a:cubicBezTo>
                <a:cubicBezTo>
                  <a:pt x="1608" y="208"/>
                  <a:pt x="1608" y="208"/>
                  <a:pt x="1608" y="208"/>
                </a:cubicBezTo>
                <a:cubicBezTo>
                  <a:pt x="1608" y="216"/>
                  <a:pt x="1608" y="216"/>
                  <a:pt x="1608" y="216"/>
                </a:cubicBezTo>
                <a:cubicBezTo>
                  <a:pt x="1599" y="216"/>
                  <a:pt x="1599" y="216"/>
                  <a:pt x="1599" y="216"/>
                </a:cubicBezTo>
                <a:cubicBezTo>
                  <a:pt x="1599" y="224"/>
                  <a:pt x="1599" y="224"/>
                  <a:pt x="1599" y="224"/>
                </a:cubicBezTo>
                <a:cubicBezTo>
                  <a:pt x="1606" y="224"/>
                  <a:pt x="1606" y="224"/>
                  <a:pt x="1606" y="224"/>
                </a:cubicBezTo>
                <a:cubicBezTo>
                  <a:pt x="1606" y="248"/>
                  <a:pt x="1606" y="248"/>
                  <a:pt x="1606" y="248"/>
                </a:cubicBezTo>
                <a:cubicBezTo>
                  <a:pt x="1592" y="248"/>
                  <a:pt x="1592" y="248"/>
                  <a:pt x="1592" y="248"/>
                </a:cubicBezTo>
                <a:cubicBezTo>
                  <a:pt x="1592" y="341"/>
                  <a:pt x="1592" y="341"/>
                  <a:pt x="1592" y="341"/>
                </a:cubicBezTo>
                <a:cubicBezTo>
                  <a:pt x="1584" y="341"/>
                  <a:pt x="1584" y="341"/>
                  <a:pt x="1584" y="341"/>
                </a:cubicBezTo>
                <a:cubicBezTo>
                  <a:pt x="1584" y="266"/>
                  <a:pt x="1584" y="266"/>
                  <a:pt x="1584" y="266"/>
                </a:cubicBezTo>
                <a:cubicBezTo>
                  <a:pt x="1568" y="255"/>
                  <a:pt x="1568" y="255"/>
                  <a:pt x="1568" y="255"/>
                </a:cubicBezTo>
                <a:cubicBezTo>
                  <a:pt x="1568" y="226"/>
                  <a:pt x="1568" y="226"/>
                  <a:pt x="1568" y="226"/>
                </a:cubicBezTo>
                <a:cubicBezTo>
                  <a:pt x="1560" y="226"/>
                  <a:pt x="1560" y="226"/>
                  <a:pt x="1560" y="226"/>
                </a:cubicBezTo>
                <a:cubicBezTo>
                  <a:pt x="1560" y="249"/>
                  <a:pt x="1560" y="249"/>
                  <a:pt x="1560" y="249"/>
                </a:cubicBezTo>
                <a:cubicBezTo>
                  <a:pt x="1521" y="249"/>
                  <a:pt x="1521" y="249"/>
                  <a:pt x="1521" y="249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476" y="135"/>
                  <a:pt x="1476" y="135"/>
                  <a:pt x="1476" y="135"/>
                </a:cubicBezTo>
                <a:cubicBezTo>
                  <a:pt x="1476" y="93"/>
                  <a:pt x="1476" y="93"/>
                  <a:pt x="1476" y="93"/>
                </a:cubicBezTo>
                <a:cubicBezTo>
                  <a:pt x="1383" y="93"/>
                  <a:pt x="1383" y="93"/>
                  <a:pt x="1383" y="93"/>
                </a:cubicBezTo>
                <a:cubicBezTo>
                  <a:pt x="1383" y="133"/>
                  <a:pt x="1383" y="133"/>
                  <a:pt x="1383" y="133"/>
                </a:cubicBezTo>
                <a:cubicBezTo>
                  <a:pt x="1353" y="133"/>
                  <a:pt x="1353" y="133"/>
                  <a:pt x="1353" y="133"/>
                </a:cubicBezTo>
                <a:cubicBezTo>
                  <a:pt x="1353" y="80"/>
                  <a:pt x="1353" y="80"/>
                  <a:pt x="1353" y="80"/>
                </a:cubicBezTo>
                <a:cubicBezTo>
                  <a:pt x="1321" y="80"/>
                  <a:pt x="1321" y="80"/>
                  <a:pt x="1321" y="80"/>
                </a:cubicBezTo>
                <a:cubicBezTo>
                  <a:pt x="1321" y="52"/>
                  <a:pt x="1321" y="52"/>
                  <a:pt x="1321" y="52"/>
                </a:cubicBezTo>
                <a:cubicBezTo>
                  <a:pt x="1336" y="52"/>
                  <a:pt x="1336" y="52"/>
                  <a:pt x="1336" y="52"/>
                </a:cubicBezTo>
                <a:cubicBezTo>
                  <a:pt x="1336" y="45"/>
                  <a:pt x="1336" y="45"/>
                  <a:pt x="1336" y="45"/>
                </a:cubicBezTo>
                <a:cubicBezTo>
                  <a:pt x="1321" y="45"/>
                  <a:pt x="1321" y="45"/>
                  <a:pt x="1321" y="45"/>
                </a:cubicBezTo>
                <a:cubicBezTo>
                  <a:pt x="1321" y="20"/>
                  <a:pt x="1321" y="20"/>
                  <a:pt x="1321" y="20"/>
                </a:cubicBezTo>
                <a:cubicBezTo>
                  <a:pt x="1305" y="20"/>
                  <a:pt x="1305" y="20"/>
                  <a:pt x="1305" y="20"/>
                </a:cubicBezTo>
                <a:cubicBezTo>
                  <a:pt x="1305" y="3"/>
                  <a:pt x="1305" y="3"/>
                  <a:pt x="1305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8" y="20"/>
                  <a:pt x="1298" y="20"/>
                  <a:pt x="1298" y="20"/>
                </a:cubicBezTo>
                <a:cubicBezTo>
                  <a:pt x="1282" y="20"/>
                  <a:pt x="1282" y="20"/>
                  <a:pt x="1282" y="20"/>
                </a:cubicBezTo>
                <a:cubicBezTo>
                  <a:pt x="1282" y="45"/>
                  <a:pt x="1282" y="45"/>
                  <a:pt x="1282" y="45"/>
                </a:cubicBezTo>
                <a:cubicBezTo>
                  <a:pt x="1267" y="45"/>
                  <a:pt x="1267" y="45"/>
                  <a:pt x="1267" y="45"/>
                </a:cubicBezTo>
                <a:cubicBezTo>
                  <a:pt x="1267" y="53"/>
                  <a:pt x="1267" y="53"/>
                  <a:pt x="1267" y="53"/>
                </a:cubicBezTo>
                <a:cubicBezTo>
                  <a:pt x="1282" y="53"/>
                  <a:pt x="1282" y="53"/>
                  <a:pt x="1282" y="53"/>
                </a:cubicBezTo>
                <a:cubicBezTo>
                  <a:pt x="1282" y="79"/>
                  <a:pt x="1282" y="79"/>
                  <a:pt x="1282" y="79"/>
                </a:cubicBezTo>
                <a:cubicBezTo>
                  <a:pt x="1261" y="79"/>
                  <a:pt x="1261" y="79"/>
                  <a:pt x="1261" y="79"/>
                </a:cubicBezTo>
                <a:cubicBezTo>
                  <a:pt x="1261" y="68"/>
                  <a:pt x="1261" y="68"/>
                  <a:pt x="1261" y="68"/>
                </a:cubicBezTo>
                <a:cubicBezTo>
                  <a:pt x="1251" y="68"/>
                  <a:pt x="1251" y="68"/>
                  <a:pt x="1251" y="68"/>
                </a:cubicBezTo>
                <a:cubicBezTo>
                  <a:pt x="1251" y="44"/>
                  <a:pt x="1251" y="44"/>
                  <a:pt x="1251" y="44"/>
                </a:cubicBezTo>
                <a:cubicBezTo>
                  <a:pt x="1228" y="44"/>
                  <a:pt x="1228" y="44"/>
                  <a:pt x="1228" y="44"/>
                </a:cubicBezTo>
                <a:cubicBezTo>
                  <a:pt x="1228" y="76"/>
                  <a:pt x="1228" y="76"/>
                  <a:pt x="1228" y="76"/>
                </a:cubicBezTo>
                <a:cubicBezTo>
                  <a:pt x="1220" y="76"/>
                  <a:pt x="1220" y="76"/>
                  <a:pt x="1220" y="76"/>
                </a:cubicBezTo>
                <a:cubicBezTo>
                  <a:pt x="1220" y="134"/>
                  <a:pt x="1220" y="134"/>
                  <a:pt x="1220" y="134"/>
                </a:cubicBezTo>
                <a:cubicBezTo>
                  <a:pt x="1205" y="134"/>
                  <a:pt x="1205" y="134"/>
                  <a:pt x="1205" y="134"/>
                </a:cubicBezTo>
                <a:cubicBezTo>
                  <a:pt x="1205" y="89"/>
                  <a:pt x="1205" y="89"/>
                  <a:pt x="1205" y="89"/>
                </a:cubicBezTo>
                <a:cubicBezTo>
                  <a:pt x="1173" y="50"/>
                  <a:pt x="1173" y="50"/>
                  <a:pt x="1173" y="50"/>
                </a:cubicBezTo>
                <a:cubicBezTo>
                  <a:pt x="1173" y="0"/>
                  <a:pt x="1173" y="0"/>
                  <a:pt x="1173" y="0"/>
                </a:cubicBezTo>
              </a:path>
            </a:pathLst>
          </a:custGeom>
          <a:solidFill>
            <a:srgbClr val="002060">
              <a:alpha val="6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/>
            <a:endParaRPr sz="1350"/>
          </a:p>
        </p:txBody>
      </p:sp>
      <p:pic>
        <p:nvPicPr>
          <p:cNvPr id="6146" name="Picture 3" descr="C:\Users\wangyanming\Desktop\未标题-3-01.jpg"/>
          <p:cNvPicPr>
            <a:picLocks noChangeAspect="1"/>
          </p:cNvPicPr>
          <p:nvPr/>
        </p:nvPicPr>
        <p:blipFill>
          <a:blip r:embed="rId1"/>
          <a:srcRect t="14948" r="893" b="79303"/>
          <a:stretch>
            <a:fillRect/>
          </a:stretch>
        </p:blipFill>
        <p:spPr>
          <a:xfrm>
            <a:off x="19050" y="6236335"/>
            <a:ext cx="12154535" cy="4679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" descr="C:\Users\wangyanming\Desktop\未标题-1-08.png"/>
          <p:cNvPicPr>
            <a:picLocks noChangeAspect="1"/>
          </p:cNvPicPr>
          <p:nvPr/>
        </p:nvPicPr>
        <p:blipFill>
          <a:blip r:embed="rId2"/>
          <a:srcRect t="-87500" b="-87500"/>
          <a:stretch>
            <a:fillRect/>
          </a:stretch>
        </p:blipFill>
        <p:spPr>
          <a:xfrm>
            <a:off x="19050" y="857421"/>
            <a:ext cx="12192000" cy="551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" name="文本框 103"/>
          <p:cNvSpPr txBox="1"/>
          <p:nvPr>
            <p:custDataLst>
              <p:tags r:id="rId3"/>
            </p:custDataLst>
          </p:nvPr>
        </p:nvSpPr>
        <p:spPr>
          <a:xfrm>
            <a:off x="613476" y="1050492"/>
            <a:ext cx="21072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PC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端桌面应用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3410" y="1456690"/>
            <a:ext cx="3616960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342900" indent="-342900" algn="l">
              <a:buFont typeface="+mj-ea"/>
              <a:buAutoNum type="circleNumDbPlain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网页输入以下地址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，进入应用下载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中心：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charset="0"/>
              <a:ea typeface="Microsoft YaHei" charset="0"/>
              <a:cs typeface="Microsoft YaHei" charset="0"/>
              <a:sym typeface="+mn-ea"/>
            </a:endParaRPr>
          </a:p>
          <a:p>
            <a:pPr marL="342900" indent="-342900" algn="l">
              <a:buFont typeface="+mj-lt"/>
              <a:buAutoNum type="arabicParenR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集团官网公告模块下载集团统一门户PC端APP安装包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charset="0"/>
              <a:ea typeface="Microsoft YaHei" charset="0"/>
              <a:cs typeface="Microsoft YaHei" charset="0"/>
            </a:endParaRPr>
          </a:p>
          <a:p>
            <a:pPr marL="342900" indent="-342900" algn="l">
              <a:buFont typeface="+mj-lt"/>
              <a:buAutoNum type="arabicParenR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或者访问以下地址安装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https://yonyou.com/YonBIP/download.html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Microsoft YaHei" charset="0"/>
              <a:ea typeface="Microsoft YaHei" charset="0"/>
              <a:cs typeface="Microsoft YaHei" charset="0"/>
              <a:sym typeface="+mn-ea"/>
              <a:hlinkClick r:id="rId4"/>
            </a:endParaRPr>
          </a:p>
          <a:p>
            <a:pPr marL="342900" indent="-342900" algn="l">
              <a:buFont typeface="+mj-ea"/>
              <a:buAutoNum type="circleNumDbPlain"/>
            </a:pPr>
            <a:r>
              <a:rPr lang="zh-CN">
                <a:latin typeface="Microsoft YaHei" charset="0"/>
                <a:ea typeface="Microsoft YaHei" charset="0"/>
                <a:cs typeface="Microsoft YaHei" charset="0"/>
              </a:rPr>
              <a:t>根据电脑系统情况选择安装包下载</a:t>
            </a:r>
            <a:endParaRPr lang="zh-CN">
              <a:latin typeface="Microsoft YaHei" charset="0"/>
              <a:ea typeface="Microsoft YaHei" charset="0"/>
              <a:cs typeface="Microsoft YaHei" charset="0"/>
            </a:endParaRPr>
          </a:p>
          <a:p>
            <a:pPr marL="342900" indent="-342900" algn="l">
              <a:buFont typeface="+mj-ea"/>
              <a:buAutoNum type="circleNumDbPlain"/>
            </a:pPr>
            <a:r>
              <a:rPr lang="zh-CN" altLang="en-US">
                <a:latin typeface="Microsoft YaHei" charset="0"/>
                <a:ea typeface="Microsoft YaHei" charset="0"/>
                <a:cs typeface="Microsoft YaHei" charset="0"/>
              </a:rPr>
              <a:t>打开下载的安装包，进行安装，安装成功后，桌面会出现以下图标</a:t>
            </a:r>
            <a:endParaRPr lang="zh-CN" altLang="en-US">
              <a:latin typeface="Microsoft YaHei" charset="0"/>
              <a:ea typeface="Microsoft YaHei" charset="0"/>
              <a:cs typeface="Microsoft YaHei" charset="0"/>
            </a:endParaRPr>
          </a:p>
        </p:txBody>
      </p:sp>
      <p:pic>
        <p:nvPicPr>
          <p:cNvPr id="7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687570" y="1612265"/>
            <a:ext cx="6965950" cy="4124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562735" y="4660583"/>
            <a:ext cx="1238250" cy="1381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直接箭头连接符 8"/>
          <p:cNvCxnSpPr/>
          <p:nvPr/>
        </p:nvCxnSpPr>
        <p:spPr>
          <a:xfrm>
            <a:off x="4080510" y="2630805"/>
            <a:ext cx="561340" cy="0"/>
          </a:xfrm>
          <a:prstGeom prst="straightConnector1">
            <a:avLst/>
          </a:prstGeom>
          <a:ln w="50800" cap="flat" cmpd="sng">
            <a:solidFill>
              <a:schemeClr val="accent1"/>
            </a:solidFill>
            <a:prstDash val="solid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579755" y="298450"/>
            <a:ext cx="10708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>
              <a:buNone/>
            </a:pPr>
            <a:r>
              <a:rPr lang="zh-CN" sz="2400" b="1" spc="300">
                <a:solidFill>
                  <a:srgbClr val="008543"/>
                </a:solidFill>
                <a:uFillTx/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软件</a:t>
            </a:r>
            <a:r>
              <a:rPr lang="zh-CN" sz="2400" b="1" spc="300">
                <a:solidFill>
                  <a:srgbClr val="008543"/>
                </a:solidFill>
                <a:uFillTx/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安装</a:t>
            </a:r>
            <a:endParaRPr lang="zh-CN" sz="2400" b="1" spc="300">
              <a:solidFill>
                <a:srgbClr val="008543"/>
              </a:solidFill>
              <a:uFillTx/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87570" y="1612265"/>
            <a:ext cx="6966585" cy="4429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9" name="íş1íḑè"/>
          <p:cNvSpPr/>
          <p:nvPr/>
        </p:nvSpPr>
        <p:spPr bwMode="auto">
          <a:xfrm>
            <a:off x="19050" y="4596765"/>
            <a:ext cx="12109450" cy="2261235"/>
          </a:xfrm>
          <a:custGeom>
            <a:avLst/>
            <a:gdLst>
              <a:gd name="T0" fmla="*/ 1128 w 1998"/>
              <a:gd name="T1" fmla="*/ 86 h 642"/>
              <a:gd name="T2" fmla="*/ 1103 w 1998"/>
              <a:gd name="T3" fmla="*/ 88 h 642"/>
              <a:gd name="T4" fmla="*/ 1051 w 1998"/>
              <a:gd name="T5" fmla="*/ 218 h 642"/>
              <a:gd name="T6" fmla="*/ 1020 w 1998"/>
              <a:gd name="T7" fmla="*/ 217 h 642"/>
              <a:gd name="T8" fmla="*/ 808 w 1998"/>
              <a:gd name="T9" fmla="*/ 222 h 642"/>
              <a:gd name="T10" fmla="*/ 729 w 1998"/>
              <a:gd name="T11" fmla="*/ 134 h 642"/>
              <a:gd name="T12" fmla="*/ 589 w 1998"/>
              <a:gd name="T13" fmla="*/ 134 h 642"/>
              <a:gd name="T14" fmla="*/ 556 w 1998"/>
              <a:gd name="T15" fmla="*/ 40 h 642"/>
              <a:gd name="T16" fmla="*/ 518 w 1998"/>
              <a:gd name="T17" fmla="*/ 133 h 642"/>
              <a:gd name="T18" fmla="*/ 479 w 1998"/>
              <a:gd name="T19" fmla="*/ 204 h 642"/>
              <a:gd name="T20" fmla="*/ 462 w 1998"/>
              <a:gd name="T21" fmla="*/ 134 h 642"/>
              <a:gd name="T22" fmla="*/ 408 w 1998"/>
              <a:gd name="T23" fmla="*/ 104 h 642"/>
              <a:gd name="T24" fmla="*/ 336 w 1998"/>
              <a:gd name="T25" fmla="*/ 303 h 642"/>
              <a:gd name="T26" fmla="*/ 251 w 1998"/>
              <a:gd name="T27" fmla="*/ 301 h 642"/>
              <a:gd name="T28" fmla="*/ 191 w 1998"/>
              <a:gd name="T29" fmla="*/ 128 h 642"/>
              <a:gd name="T30" fmla="*/ 152 w 1998"/>
              <a:gd name="T31" fmla="*/ 327 h 642"/>
              <a:gd name="T32" fmla="*/ 140 w 1998"/>
              <a:gd name="T33" fmla="*/ 275 h 642"/>
              <a:gd name="T34" fmla="*/ 112 w 1998"/>
              <a:gd name="T35" fmla="*/ 212 h 642"/>
              <a:gd name="T36" fmla="*/ 90 w 1998"/>
              <a:gd name="T37" fmla="*/ 261 h 642"/>
              <a:gd name="T38" fmla="*/ 64 w 1998"/>
              <a:gd name="T39" fmla="*/ 388 h 642"/>
              <a:gd name="T40" fmla="*/ 37 w 1998"/>
              <a:gd name="T41" fmla="*/ 258 h 642"/>
              <a:gd name="T42" fmla="*/ 14 w 1998"/>
              <a:gd name="T43" fmla="*/ 259 h 642"/>
              <a:gd name="T44" fmla="*/ 1998 w 1998"/>
              <a:gd name="T45" fmla="*/ 641 h 642"/>
              <a:gd name="T46" fmla="*/ 1976 w 1998"/>
              <a:gd name="T47" fmla="*/ 211 h 642"/>
              <a:gd name="T48" fmla="*/ 1952 w 1998"/>
              <a:gd name="T49" fmla="*/ 154 h 642"/>
              <a:gd name="T50" fmla="*/ 1923 w 1998"/>
              <a:gd name="T51" fmla="*/ 211 h 642"/>
              <a:gd name="T52" fmla="*/ 1914 w 1998"/>
              <a:gd name="T53" fmla="*/ 134 h 642"/>
              <a:gd name="T54" fmla="*/ 1901 w 1998"/>
              <a:gd name="T55" fmla="*/ 88 h 642"/>
              <a:gd name="T56" fmla="*/ 1890 w 1998"/>
              <a:gd name="T57" fmla="*/ 135 h 642"/>
              <a:gd name="T58" fmla="*/ 1868 w 1998"/>
              <a:gd name="T59" fmla="*/ 150 h 642"/>
              <a:gd name="T60" fmla="*/ 1844 w 1998"/>
              <a:gd name="T61" fmla="*/ 112 h 642"/>
              <a:gd name="T62" fmla="*/ 1815 w 1998"/>
              <a:gd name="T63" fmla="*/ 68 h 642"/>
              <a:gd name="T64" fmla="*/ 1759 w 1998"/>
              <a:gd name="T65" fmla="*/ 232 h 642"/>
              <a:gd name="T66" fmla="*/ 1730 w 1998"/>
              <a:gd name="T67" fmla="*/ 240 h 642"/>
              <a:gd name="T68" fmla="*/ 1708 w 1998"/>
              <a:gd name="T69" fmla="*/ 188 h 642"/>
              <a:gd name="T70" fmla="*/ 1676 w 1998"/>
              <a:gd name="T71" fmla="*/ 240 h 642"/>
              <a:gd name="T72" fmla="*/ 1649 w 1998"/>
              <a:gd name="T73" fmla="*/ 249 h 642"/>
              <a:gd name="T74" fmla="*/ 1638 w 1998"/>
              <a:gd name="T75" fmla="*/ 216 h 642"/>
              <a:gd name="T76" fmla="*/ 1622 w 1998"/>
              <a:gd name="T77" fmla="*/ 191 h 642"/>
              <a:gd name="T78" fmla="*/ 1608 w 1998"/>
              <a:gd name="T79" fmla="*/ 216 h 642"/>
              <a:gd name="T80" fmla="*/ 1606 w 1998"/>
              <a:gd name="T81" fmla="*/ 248 h 642"/>
              <a:gd name="T82" fmla="*/ 1584 w 1998"/>
              <a:gd name="T83" fmla="*/ 266 h 642"/>
              <a:gd name="T84" fmla="*/ 1560 w 1998"/>
              <a:gd name="T85" fmla="*/ 249 h 642"/>
              <a:gd name="T86" fmla="*/ 1476 w 1998"/>
              <a:gd name="T87" fmla="*/ 93 h 642"/>
              <a:gd name="T88" fmla="*/ 1353 w 1998"/>
              <a:gd name="T89" fmla="*/ 80 h 642"/>
              <a:gd name="T90" fmla="*/ 1336 w 1998"/>
              <a:gd name="T91" fmla="*/ 45 h 642"/>
              <a:gd name="T92" fmla="*/ 1305 w 1998"/>
              <a:gd name="T93" fmla="*/ 3 h 642"/>
              <a:gd name="T94" fmla="*/ 1282 w 1998"/>
              <a:gd name="T95" fmla="*/ 45 h 642"/>
              <a:gd name="T96" fmla="*/ 1282 w 1998"/>
              <a:gd name="T97" fmla="*/ 79 h 642"/>
              <a:gd name="T98" fmla="*/ 1251 w 1998"/>
              <a:gd name="T99" fmla="*/ 44 h 642"/>
              <a:gd name="T100" fmla="*/ 1220 w 1998"/>
              <a:gd name="T101" fmla="*/ 134 h 642"/>
              <a:gd name="T102" fmla="*/ 1173 w 1998"/>
              <a:gd name="T103" fmla="*/ 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98" h="642">
                <a:moveTo>
                  <a:pt x="1173" y="0"/>
                </a:moveTo>
                <a:cubicBezTo>
                  <a:pt x="1165" y="0"/>
                  <a:pt x="1165" y="0"/>
                  <a:pt x="1165" y="0"/>
                </a:cubicBezTo>
                <a:cubicBezTo>
                  <a:pt x="1165" y="53"/>
                  <a:pt x="1165" y="53"/>
                  <a:pt x="1165" y="53"/>
                </a:cubicBezTo>
                <a:cubicBezTo>
                  <a:pt x="1128" y="86"/>
                  <a:pt x="1128" y="86"/>
                  <a:pt x="1128" y="86"/>
                </a:cubicBezTo>
                <a:cubicBezTo>
                  <a:pt x="1111" y="86"/>
                  <a:pt x="1111" y="86"/>
                  <a:pt x="1111" y="86"/>
                </a:cubicBezTo>
                <a:cubicBezTo>
                  <a:pt x="1111" y="27"/>
                  <a:pt x="1111" y="27"/>
                  <a:pt x="1111" y="27"/>
                </a:cubicBezTo>
                <a:cubicBezTo>
                  <a:pt x="1103" y="27"/>
                  <a:pt x="1103" y="27"/>
                  <a:pt x="1103" y="27"/>
                </a:cubicBezTo>
                <a:cubicBezTo>
                  <a:pt x="1103" y="88"/>
                  <a:pt x="1103" y="88"/>
                  <a:pt x="1103" y="88"/>
                </a:cubicBezTo>
                <a:cubicBezTo>
                  <a:pt x="1060" y="134"/>
                  <a:pt x="1060" y="134"/>
                  <a:pt x="1060" y="134"/>
                </a:cubicBezTo>
                <a:cubicBezTo>
                  <a:pt x="1060" y="189"/>
                  <a:pt x="1060" y="189"/>
                  <a:pt x="1060" y="189"/>
                </a:cubicBezTo>
                <a:cubicBezTo>
                  <a:pt x="1051" y="189"/>
                  <a:pt x="1051" y="189"/>
                  <a:pt x="1051" y="189"/>
                </a:cubicBezTo>
                <a:cubicBezTo>
                  <a:pt x="1051" y="218"/>
                  <a:pt x="1051" y="218"/>
                  <a:pt x="1051" y="218"/>
                </a:cubicBezTo>
                <a:cubicBezTo>
                  <a:pt x="1036" y="218"/>
                  <a:pt x="1036" y="218"/>
                  <a:pt x="1036" y="218"/>
                </a:cubicBezTo>
                <a:cubicBezTo>
                  <a:pt x="1036" y="299"/>
                  <a:pt x="1036" y="299"/>
                  <a:pt x="1036" y="299"/>
                </a:cubicBezTo>
                <a:cubicBezTo>
                  <a:pt x="1020" y="299"/>
                  <a:pt x="1020" y="299"/>
                  <a:pt x="1020" y="299"/>
                </a:cubicBezTo>
                <a:cubicBezTo>
                  <a:pt x="1020" y="217"/>
                  <a:pt x="1020" y="217"/>
                  <a:pt x="1020" y="217"/>
                </a:cubicBezTo>
                <a:cubicBezTo>
                  <a:pt x="967" y="217"/>
                  <a:pt x="967" y="217"/>
                  <a:pt x="967" y="217"/>
                </a:cubicBezTo>
                <a:cubicBezTo>
                  <a:pt x="967" y="75"/>
                  <a:pt x="967" y="75"/>
                  <a:pt x="967" y="75"/>
                </a:cubicBezTo>
                <a:cubicBezTo>
                  <a:pt x="808" y="75"/>
                  <a:pt x="808" y="75"/>
                  <a:pt x="808" y="75"/>
                </a:cubicBezTo>
                <a:cubicBezTo>
                  <a:pt x="808" y="222"/>
                  <a:pt x="808" y="222"/>
                  <a:pt x="808" y="222"/>
                </a:cubicBezTo>
                <a:cubicBezTo>
                  <a:pt x="770" y="222"/>
                  <a:pt x="770" y="222"/>
                  <a:pt x="770" y="222"/>
                </a:cubicBezTo>
                <a:cubicBezTo>
                  <a:pt x="770" y="177"/>
                  <a:pt x="770" y="177"/>
                  <a:pt x="770" y="177"/>
                </a:cubicBezTo>
                <a:cubicBezTo>
                  <a:pt x="729" y="177"/>
                  <a:pt x="729" y="177"/>
                  <a:pt x="729" y="177"/>
                </a:cubicBezTo>
                <a:cubicBezTo>
                  <a:pt x="729" y="134"/>
                  <a:pt x="729" y="134"/>
                  <a:pt x="729" y="134"/>
                </a:cubicBezTo>
                <a:cubicBezTo>
                  <a:pt x="633" y="134"/>
                  <a:pt x="633" y="134"/>
                  <a:pt x="633" y="134"/>
                </a:cubicBezTo>
                <a:cubicBezTo>
                  <a:pt x="633" y="272"/>
                  <a:pt x="633" y="272"/>
                  <a:pt x="633" y="272"/>
                </a:cubicBezTo>
                <a:cubicBezTo>
                  <a:pt x="589" y="272"/>
                  <a:pt x="589" y="272"/>
                  <a:pt x="589" y="272"/>
                </a:cubicBezTo>
                <a:cubicBezTo>
                  <a:pt x="589" y="134"/>
                  <a:pt x="589" y="134"/>
                  <a:pt x="589" y="134"/>
                </a:cubicBezTo>
                <a:cubicBezTo>
                  <a:pt x="572" y="134"/>
                  <a:pt x="572" y="134"/>
                  <a:pt x="572" y="134"/>
                </a:cubicBezTo>
                <a:cubicBezTo>
                  <a:pt x="572" y="92"/>
                  <a:pt x="572" y="92"/>
                  <a:pt x="572" y="92"/>
                </a:cubicBezTo>
                <a:cubicBezTo>
                  <a:pt x="556" y="71"/>
                  <a:pt x="556" y="71"/>
                  <a:pt x="556" y="71"/>
                </a:cubicBezTo>
                <a:cubicBezTo>
                  <a:pt x="556" y="40"/>
                  <a:pt x="556" y="40"/>
                  <a:pt x="556" y="40"/>
                </a:cubicBezTo>
                <a:cubicBezTo>
                  <a:pt x="546" y="40"/>
                  <a:pt x="546" y="40"/>
                  <a:pt x="546" y="40"/>
                </a:cubicBezTo>
                <a:cubicBezTo>
                  <a:pt x="546" y="69"/>
                  <a:pt x="546" y="69"/>
                  <a:pt x="546" y="69"/>
                </a:cubicBezTo>
                <a:cubicBezTo>
                  <a:pt x="518" y="91"/>
                  <a:pt x="518" y="91"/>
                  <a:pt x="518" y="91"/>
                </a:cubicBezTo>
                <a:cubicBezTo>
                  <a:pt x="518" y="133"/>
                  <a:pt x="518" y="133"/>
                  <a:pt x="518" y="133"/>
                </a:cubicBezTo>
                <a:cubicBezTo>
                  <a:pt x="503" y="133"/>
                  <a:pt x="503" y="133"/>
                  <a:pt x="503" y="133"/>
                </a:cubicBezTo>
                <a:cubicBezTo>
                  <a:pt x="503" y="274"/>
                  <a:pt x="503" y="274"/>
                  <a:pt x="503" y="274"/>
                </a:cubicBezTo>
                <a:cubicBezTo>
                  <a:pt x="479" y="259"/>
                  <a:pt x="479" y="259"/>
                  <a:pt x="479" y="259"/>
                </a:cubicBezTo>
                <a:cubicBezTo>
                  <a:pt x="479" y="204"/>
                  <a:pt x="479" y="204"/>
                  <a:pt x="479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0" y="264"/>
                  <a:pt x="470" y="264"/>
                  <a:pt x="470" y="264"/>
                </a:cubicBezTo>
                <a:cubicBezTo>
                  <a:pt x="462" y="264"/>
                  <a:pt x="462" y="264"/>
                  <a:pt x="462" y="264"/>
                </a:cubicBezTo>
                <a:cubicBezTo>
                  <a:pt x="462" y="134"/>
                  <a:pt x="462" y="134"/>
                  <a:pt x="462" y="134"/>
                </a:cubicBezTo>
                <a:cubicBezTo>
                  <a:pt x="424" y="103"/>
                  <a:pt x="424" y="103"/>
                  <a:pt x="424" y="103"/>
                </a:cubicBezTo>
                <a:cubicBezTo>
                  <a:pt x="424" y="27"/>
                  <a:pt x="424" y="27"/>
                  <a:pt x="424" y="27"/>
                </a:cubicBezTo>
                <a:cubicBezTo>
                  <a:pt x="408" y="27"/>
                  <a:pt x="408" y="27"/>
                  <a:pt x="408" y="27"/>
                </a:cubicBezTo>
                <a:cubicBezTo>
                  <a:pt x="408" y="104"/>
                  <a:pt x="408" y="104"/>
                  <a:pt x="408" y="104"/>
                </a:cubicBezTo>
                <a:cubicBezTo>
                  <a:pt x="369" y="135"/>
                  <a:pt x="369" y="135"/>
                  <a:pt x="369" y="135"/>
                </a:cubicBezTo>
                <a:cubicBezTo>
                  <a:pt x="369" y="277"/>
                  <a:pt x="369" y="277"/>
                  <a:pt x="369" y="277"/>
                </a:cubicBezTo>
                <a:cubicBezTo>
                  <a:pt x="352" y="303"/>
                  <a:pt x="352" y="303"/>
                  <a:pt x="352" y="303"/>
                </a:cubicBezTo>
                <a:cubicBezTo>
                  <a:pt x="336" y="303"/>
                  <a:pt x="336" y="303"/>
                  <a:pt x="336" y="303"/>
                </a:cubicBezTo>
                <a:cubicBezTo>
                  <a:pt x="336" y="272"/>
                  <a:pt x="336" y="272"/>
                  <a:pt x="336" y="272"/>
                </a:cubicBezTo>
                <a:cubicBezTo>
                  <a:pt x="282" y="272"/>
                  <a:pt x="282" y="272"/>
                  <a:pt x="282" y="272"/>
                </a:cubicBezTo>
                <a:cubicBezTo>
                  <a:pt x="282" y="301"/>
                  <a:pt x="282" y="301"/>
                  <a:pt x="282" y="301"/>
                </a:cubicBezTo>
                <a:cubicBezTo>
                  <a:pt x="251" y="301"/>
                  <a:pt x="251" y="301"/>
                  <a:pt x="251" y="301"/>
                </a:cubicBezTo>
                <a:cubicBezTo>
                  <a:pt x="251" y="389"/>
                  <a:pt x="251" y="389"/>
                  <a:pt x="251" y="389"/>
                </a:cubicBezTo>
                <a:cubicBezTo>
                  <a:pt x="231" y="389"/>
                  <a:pt x="231" y="389"/>
                  <a:pt x="231" y="389"/>
                </a:cubicBezTo>
                <a:cubicBezTo>
                  <a:pt x="231" y="128"/>
                  <a:pt x="231" y="128"/>
                  <a:pt x="231" y="128"/>
                </a:cubicBezTo>
                <a:cubicBezTo>
                  <a:pt x="191" y="128"/>
                  <a:pt x="191" y="128"/>
                  <a:pt x="191" y="128"/>
                </a:cubicBezTo>
                <a:cubicBezTo>
                  <a:pt x="191" y="437"/>
                  <a:pt x="191" y="437"/>
                  <a:pt x="191" y="437"/>
                </a:cubicBezTo>
                <a:cubicBezTo>
                  <a:pt x="184" y="437"/>
                  <a:pt x="184" y="437"/>
                  <a:pt x="184" y="437"/>
                </a:cubicBezTo>
                <a:cubicBezTo>
                  <a:pt x="184" y="327"/>
                  <a:pt x="184" y="327"/>
                  <a:pt x="184" y="327"/>
                </a:cubicBezTo>
                <a:cubicBezTo>
                  <a:pt x="152" y="327"/>
                  <a:pt x="152" y="327"/>
                  <a:pt x="152" y="327"/>
                </a:cubicBezTo>
                <a:cubicBezTo>
                  <a:pt x="152" y="299"/>
                  <a:pt x="152" y="299"/>
                  <a:pt x="152" y="299"/>
                </a:cubicBezTo>
                <a:cubicBezTo>
                  <a:pt x="140" y="299"/>
                  <a:pt x="140" y="299"/>
                  <a:pt x="140" y="299"/>
                </a:cubicBezTo>
                <a:cubicBezTo>
                  <a:pt x="140" y="292"/>
                  <a:pt x="140" y="292"/>
                  <a:pt x="140" y="292"/>
                </a:cubicBezTo>
                <a:cubicBezTo>
                  <a:pt x="140" y="275"/>
                  <a:pt x="140" y="275"/>
                  <a:pt x="140" y="275"/>
                </a:cubicBezTo>
                <a:cubicBezTo>
                  <a:pt x="130" y="261"/>
                  <a:pt x="130" y="261"/>
                  <a:pt x="130" y="261"/>
                </a:cubicBezTo>
                <a:cubicBezTo>
                  <a:pt x="115" y="261"/>
                  <a:pt x="115" y="261"/>
                  <a:pt x="115" y="261"/>
                </a:cubicBezTo>
                <a:cubicBezTo>
                  <a:pt x="115" y="215"/>
                  <a:pt x="115" y="215"/>
                  <a:pt x="115" y="215"/>
                </a:cubicBezTo>
                <a:cubicBezTo>
                  <a:pt x="115" y="214"/>
                  <a:pt x="114" y="212"/>
                  <a:pt x="112" y="212"/>
                </a:cubicBezTo>
                <a:cubicBezTo>
                  <a:pt x="108" y="212"/>
                  <a:pt x="108" y="212"/>
                  <a:pt x="108" y="212"/>
                </a:cubicBezTo>
                <a:cubicBezTo>
                  <a:pt x="106" y="212"/>
                  <a:pt x="105" y="214"/>
                  <a:pt x="105" y="215"/>
                </a:cubicBezTo>
                <a:cubicBezTo>
                  <a:pt x="105" y="261"/>
                  <a:pt x="105" y="261"/>
                  <a:pt x="105" y="261"/>
                </a:cubicBezTo>
                <a:cubicBezTo>
                  <a:pt x="90" y="261"/>
                  <a:pt x="90" y="261"/>
                  <a:pt x="90" y="261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92"/>
                  <a:pt x="80" y="292"/>
                  <a:pt x="80" y="292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64" y="388"/>
                  <a:pt x="64" y="388"/>
                  <a:pt x="64" y="388"/>
                </a:cubicBezTo>
                <a:cubicBezTo>
                  <a:pt x="64" y="302"/>
                  <a:pt x="64" y="302"/>
                  <a:pt x="64" y="302"/>
                </a:cubicBezTo>
                <a:cubicBezTo>
                  <a:pt x="46" y="302"/>
                  <a:pt x="46" y="302"/>
                  <a:pt x="46" y="302"/>
                </a:cubicBezTo>
                <a:cubicBezTo>
                  <a:pt x="46" y="258"/>
                  <a:pt x="46" y="258"/>
                  <a:pt x="46" y="258"/>
                </a:cubicBezTo>
                <a:cubicBezTo>
                  <a:pt x="37" y="258"/>
                  <a:pt x="37" y="258"/>
                  <a:pt x="37" y="258"/>
                </a:cubicBezTo>
                <a:cubicBezTo>
                  <a:pt x="37" y="227"/>
                  <a:pt x="37" y="227"/>
                  <a:pt x="37" y="227"/>
                </a:cubicBezTo>
                <a:cubicBezTo>
                  <a:pt x="25" y="227"/>
                  <a:pt x="25" y="227"/>
                  <a:pt x="25" y="227"/>
                </a:cubicBezTo>
                <a:cubicBezTo>
                  <a:pt x="25" y="259"/>
                  <a:pt x="25" y="259"/>
                  <a:pt x="25" y="259"/>
                </a:cubicBezTo>
                <a:cubicBezTo>
                  <a:pt x="14" y="259"/>
                  <a:pt x="14" y="259"/>
                  <a:pt x="14" y="259"/>
                </a:cubicBezTo>
                <a:cubicBezTo>
                  <a:pt x="14" y="298"/>
                  <a:pt x="14" y="298"/>
                  <a:pt x="14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642"/>
                  <a:pt x="0" y="642"/>
                  <a:pt x="0" y="642"/>
                </a:cubicBezTo>
                <a:cubicBezTo>
                  <a:pt x="1998" y="641"/>
                  <a:pt x="1998" y="641"/>
                  <a:pt x="1998" y="641"/>
                </a:cubicBezTo>
                <a:cubicBezTo>
                  <a:pt x="1998" y="124"/>
                  <a:pt x="1998" y="124"/>
                  <a:pt x="1998" y="124"/>
                </a:cubicBezTo>
                <a:cubicBezTo>
                  <a:pt x="1998" y="117"/>
                  <a:pt x="1993" y="112"/>
                  <a:pt x="1987" y="112"/>
                </a:cubicBezTo>
                <a:cubicBezTo>
                  <a:pt x="1981" y="112"/>
                  <a:pt x="1976" y="117"/>
                  <a:pt x="1976" y="124"/>
                </a:cubicBezTo>
                <a:cubicBezTo>
                  <a:pt x="1976" y="211"/>
                  <a:pt x="1976" y="211"/>
                  <a:pt x="1976" y="211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58"/>
                  <a:pt x="1955" y="158"/>
                  <a:pt x="1955" y="158"/>
                </a:cubicBezTo>
                <a:cubicBezTo>
                  <a:pt x="1955" y="156"/>
                  <a:pt x="1954" y="154"/>
                  <a:pt x="1952" y="154"/>
                </a:cubicBezTo>
                <a:cubicBezTo>
                  <a:pt x="1943" y="154"/>
                  <a:pt x="1943" y="154"/>
                  <a:pt x="1943" y="154"/>
                </a:cubicBezTo>
                <a:cubicBezTo>
                  <a:pt x="1941" y="154"/>
                  <a:pt x="1940" y="156"/>
                  <a:pt x="1940" y="158"/>
                </a:cubicBezTo>
                <a:cubicBezTo>
                  <a:pt x="1940" y="193"/>
                  <a:pt x="1940" y="193"/>
                  <a:pt x="1940" y="193"/>
                </a:cubicBezTo>
                <a:cubicBezTo>
                  <a:pt x="1923" y="211"/>
                  <a:pt x="1923" y="211"/>
                  <a:pt x="1923" y="211"/>
                </a:cubicBezTo>
                <a:cubicBezTo>
                  <a:pt x="1923" y="143"/>
                  <a:pt x="1923" y="143"/>
                  <a:pt x="1923" y="143"/>
                </a:cubicBezTo>
                <a:cubicBezTo>
                  <a:pt x="1923" y="143"/>
                  <a:pt x="1922" y="142"/>
                  <a:pt x="1922" y="141"/>
                </a:cubicBezTo>
                <a:cubicBezTo>
                  <a:pt x="1916" y="135"/>
                  <a:pt x="1916" y="135"/>
                  <a:pt x="1916" y="135"/>
                </a:cubicBezTo>
                <a:cubicBezTo>
                  <a:pt x="1916" y="135"/>
                  <a:pt x="1915" y="134"/>
                  <a:pt x="1914" y="134"/>
                </a:cubicBezTo>
                <a:cubicBezTo>
                  <a:pt x="1906" y="134"/>
                  <a:pt x="1906" y="134"/>
                  <a:pt x="1906" y="134"/>
                </a:cubicBezTo>
                <a:cubicBezTo>
                  <a:pt x="1906" y="90"/>
                  <a:pt x="1906" y="90"/>
                  <a:pt x="1906" y="90"/>
                </a:cubicBezTo>
                <a:cubicBezTo>
                  <a:pt x="1906" y="89"/>
                  <a:pt x="1905" y="88"/>
                  <a:pt x="1905" y="88"/>
                </a:cubicBezTo>
                <a:cubicBezTo>
                  <a:pt x="1901" y="88"/>
                  <a:pt x="1901" y="88"/>
                  <a:pt x="1901" y="88"/>
                </a:cubicBezTo>
                <a:cubicBezTo>
                  <a:pt x="1900" y="88"/>
                  <a:pt x="1899" y="89"/>
                  <a:pt x="1899" y="90"/>
                </a:cubicBezTo>
                <a:cubicBezTo>
                  <a:pt x="1899" y="134"/>
                  <a:pt x="1899" y="134"/>
                  <a:pt x="1899" y="134"/>
                </a:cubicBezTo>
                <a:cubicBezTo>
                  <a:pt x="1892" y="134"/>
                  <a:pt x="1892" y="134"/>
                  <a:pt x="1892" y="134"/>
                </a:cubicBezTo>
                <a:cubicBezTo>
                  <a:pt x="1891" y="134"/>
                  <a:pt x="1890" y="135"/>
                  <a:pt x="1890" y="135"/>
                </a:cubicBezTo>
                <a:cubicBezTo>
                  <a:pt x="1885" y="141"/>
                  <a:pt x="1885" y="141"/>
                  <a:pt x="1885" y="141"/>
                </a:cubicBezTo>
                <a:cubicBezTo>
                  <a:pt x="1884" y="142"/>
                  <a:pt x="1884" y="143"/>
                  <a:pt x="1884" y="144"/>
                </a:cubicBezTo>
                <a:cubicBezTo>
                  <a:pt x="1884" y="179"/>
                  <a:pt x="1884" y="179"/>
                  <a:pt x="1884" y="179"/>
                </a:cubicBezTo>
                <a:cubicBezTo>
                  <a:pt x="1868" y="150"/>
                  <a:pt x="1868" y="150"/>
                  <a:pt x="1868" y="150"/>
                </a:cubicBezTo>
                <a:cubicBezTo>
                  <a:pt x="1868" y="148"/>
                  <a:pt x="1866" y="148"/>
                  <a:pt x="1865" y="148"/>
                </a:cubicBezTo>
                <a:cubicBezTo>
                  <a:pt x="1858" y="148"/>
                  <a:pt x="1858" y="148"/>
                  <a:pt x="1858" y="148"/>
                </a:cubicBezTo>
                <a:cubicBezTo>
                  <a:pt x="1858" y="112"/>
                  <a:pt x="1858" y="112"/>
                  <a:pt x="1858" y="112"/>
                </a:cubicBezTo>
                <a:cubicBezTo>
                  <a:pt x="1844" y="112"/>
                  <a:pt x="1844" y="112"/>
                  <a:pt x="1844" y="112"/>
                </a:cubicBezTo>
                <a:cubicBezTo>
                  <a:pt x="1844" y="141"/>
                  <a:pt x="1844" y="141"/>
                  <a:pt x="1844" y="141"/>
                </a:cubicBezTo>
                <a:cubicBezTo>
                  <a:pt x="1823" y="141"/>
                  <a:pt x="1823" y="141"/>
                  <a:pt x="1823" y="141"/>
                </a:cubicBezTo>
                <a:cubicBezTo>
                  <a:pt x="1823" y="68"/>
                  <a:pt x="1823" y="68"/>
                  <a:pt x="1823" y="68"/>
                </a:cubicBezTo>
                <a:cubicBezTo>
                  <a:pt x="1815" y="68"/>
                  <a:pt x="1815" y="68"/>
                  <a:pt x="1815" y="68"/>
                </a:cubicBezTo>
                <a:cubicBezTo>
                  <a:pt x="1815" y="141"/>
                  <a:pt x="1815" y="141"/>
                  <a:pt x="1815" y="141"/>
                </a:cubicBezTo>
                <a:cubicBezTo>
                  <a:pt x="1776" y="141"/>
                  <a:pt x="1776" y="141"/>
                  <a:pt x="1776" y="141"/>
                </a:cubicBezTo>
                <a:cubicBezTo>
                  <a:pt x="1759" y="163"/>
                  <a:pt x="1759" y="163"/>
                  <a:pt x="1759" y="163"/>
                </a:cubicBezTo>
                <a:cubicBezTo>
                  <a:pt x="1759" y="232"/>
                  <a:pt x="1759" y="232"/>
                  <a:pt x="1759" y="232"/>
                </a:cubicBezTo>
                <a:cubicBezTo>
                  <a:pt x="1747" y="232"/>
                  <a:pt x="1747" y="232"/>
                  <a:pt x="1747" y="232"/>
                </a:cubicBezTo>
                <a:cubicBezTo>
                  <a:pt x="1747" y="199"/>
                  <a:pt x="1747" y="199"/>
                  <a:pt x="1747" y="199"/>
                </a:cubicBezTo>
                <a:cubicBezTo>
                  <a:pt x="1730" y="199"/>
                  <a:pt x="1730" y="199"/>
                  <a:pt x="1730" y="199"/>
                </a:cubicBezTo>
                <a:cubicBezTo>
                  <a:pt x="1730" y="240"/>
                  <a:pt x="1730" y="240"/>
                  <a:pt x="1730" y="240"/>
                </a:cubicBezTo>
                <a:cubicBezTo>
                  <a:pt x="1722" y="240"/>
                  <a:pt x="1722" y="240"/>
                  <a:pt x="1722" y="240"/>
                </a:cubicBezTo>
                <a:cubicBezTo>
                  <a:pt x="1714" y="225"/>
                  <a:pt x="1714" y="225"/>
                  <a:pt x="1714" y="225"/>
                </a:cubicBezTo>
                <a:cubicBezTo>
                  <a:pt x="1708" y="225"/>
                  <a:pt x="1708" y="225"/>
                  <a:pt x="1708" y="225"/>
                </a:cubicBezTo>
                <a:cubicBezTo>
                  <a:pt x="1708" y="188"/>
                  <a:pt x="1708" y="188"/>
                  <a:pt x="1708" y="188"/>
                </a:cubicBezTo>
                <a:cubicBezTo>
                  <a:pt x="1699" y="188"/>
                  <a:pt x="1699" y="188"/>
                  <a:pt x="1699" y="188"/>
                </a:cubicBezTo>
                <a:cubicBezTo>
                  <a:pt x="1699" y="225"/>
                  <a:pt x="1699" y="225"/>
                  <a:pt x="1699" y="225"/>
                </a:cubicBezTo>
                <a:cubicBezTo>
                  <a:pt x="1693" y="225"/>
                  <a:pt x="1693" y="225"/>
                  <a:pt x="1693" y="225"/>
                </a:cubicBezTo>
                <a:cubicBezTo>
                  <a:pt x="1676" y="240"/>
                  <a:pt x="1676" y="240"/>
                  <a:pt x="1676" y="240"/>
                </a:cubicBezTo>
                <a:cubicBezTo>
                  <a:pt x="1676" y="292"/>
                  <a:pt x="1676" y="292"/>
                  <a:pt x="1676" y="292"/>
                </a:cubicBezTo>
                <a:cubicBezTo>
                  <a:pt x="1676" y="414"/>
                  <a:pt x="1676" y="414"/>
                  <a:pt x="1676" y="414"/>
                </a:cubicBezTo>
                <a:cubicBezTo>
                  <a:pt x="1649" y="414"/>
                  <a:pt x="1649" y="414"/>
                  <a:pt x="1649" y="414"/>
                </a:cubicBezTo>
                <a:cubicBezTo>
                  <a:pt x="1649" y="249"/>
                  <a:pt x="1649" y="249"/>
                  <a:pt x="1649" y="249"/>
                </a:cubicBezTo>
                <a:cubicBezTo>
                  <a:pt x="1631" y="249"/>
                  <a:pt x="1631" y="249"/>
                  <a:pt x="1631" y="249"/>
                </a:cubicBezTo>
                <a:cubicBezTo>
                  <a:pt x="1631" y="224"/>
                  <a:pt x="1631" y="224"/>
                  <a:pt x="1631" y="224"/>
                </a:cubicBezTo>
                <a:cubicBezTo>
                  <a:pt x="1638" y="224"/>
                  <a:pt x="1638" y="224"/>
                  <a:pt x="1638" y="224"/>
                </a:cubicBezTo>
                <a:cubicBezTo>
                  <a:pt x="1638" y="216"/>
                  <a:pt x="1638" y="216"/>
                  <a:pt x="1638" y="216"/>
                </a:cubicBezTo>
                <a:cubicBezTo>
                  <a:pt x="1631" y="216"/>
                  <a:pt x="1631" y="216"/>
                  <a:pt x="1631" y="216"/>
                </a:cubicBezTo>
                <a:cubicBezTo>
                  <a:pt x="1631" y="208"/>
                  <a:pt x="1631" y="208"/>
                  <a:pt x="1631" y="208"/>
                </a:cubicBezTo>
                <a:cubicBezTo>
                  <a:pt x="1622" y="208"/>
                  <a:pt x="1622" y="208"/>
                  <a:pt x="1622" y="208"/>
                </a:cubicBezTo>
                <a:cubicBezTo>
                  <a:pt x="1622" y="191"/>
                  <a:pt x="1622" y="191"/>
                  <a:pt x="1622" y="191"/>
                </a:cubicBezTo>
                <a:cubicBezTo>
                  <a:pt x="1614" y="191"/>
                  <a:pt x="1614" y="191"/>
                  <a:pt x="1614" y="191"/>
                </a:cubicBezTo>
                <a:cubicBezTo>
                  <a:pt x="1614" y="208"/>
                  <a:pt x="1614" y="208"/>
                  <a:pt x="1614" y="208"/>
                </a:cubicBezTo>
                <a:cubicBezTo>
                  <a:pt x="1608" y="208"/>
                  <a:pt x="1608" y="208"/>
                  <a:pt x="1608" y="208"/>
                </a:cubicBezTo>
                <a:cubicBezTo>
                  <a:pt x="1608" y="216"/>
                  <a:pt x="1608" y="216"/>
                  <a:pt x="1608" y="216"/>
                </a:cubicBezTo>
                <a:cubicBezTo>
                  <a:pt x="1599" y="216"/>
                  <a:pt x="1599" y="216"/>
                  <a:pt x="1599" y="216"/>
                </a:cubicBezTo>
                <a:cubicBezTo>
                  <a:pt x="1599" y="224"/>
                  <a:pt x="1599" y="224"/>
                  <a:pt x="1599" y="224"/>
                </a:cubicBezTo>
                <a:cubicBezTo>
                  <a:pt x="1606" y="224"/>
                  <a:pt x="1606" y="224"/>
                  <a:pt x="1606" y="224"/>
                </a:cubicBezTo>
                <a:cubicBezTo>
                  <a:pt x="1606" y="248"/>
                  <a:pt x="1606" y="248"/>
                  <a:pt x="1606" y="248"/>
                </a:cubicBezTo>
                <a:cubicBezTo>
                  <a:pt x="1592" y="248"/>
                  <a:pt x="1592" y="248"/>
                  <a:pt x="1592" y="248"/>
                </a:cubicBezTo>
                <a:cubicBezTo>
                  <a:pt x="1592" y="341"/>
                  <a:pt x="1592" y="341"/>
                  <a:pt x="1592" y="341"/>
                </a:cubicBezTo>
                <a:cubicBezTo>
                  <a:pt x="1584" y="341"/>
                  <a:pt x="1584" y="341"/>
                  <a:pt x="1584" y="341"/>
                </a:cubicBezTo>
                <a:cubicBezTo>
                  <a:pt x="1584" y="266"/>
                  <a:pt x="1584" y="266"/>
                  <a:pt x="1584" y="266"/>
                </a:cubicBezTo>
                <a:cubicBezTo>
                  <a:pt x="1568" y="255"/>
                  <a:pt x="1568" y="255"/>
                  <a:pt x="1568" y="255"/>
                </a:cubicBezTo>
                <a:cubicBezTo>
                  <a:pt x="1568" y="226"/>
                  <a:pt x="1568" y="226"/>
                  <a:pt x="1568" y="226"/>
                </a:cubicBezTo>
                <a:cubicBezTo>
                  <a:pt x="1560" y="226"/>
                  <a:pt x="1560" y="226"/>
                  <a:pt x="1560" y="226"/>
                </a:cubicBezTo>
                <a:cubicBezTo>
                  <a:pt x="1560" y="249"/>
                  <a:pt x="1560" y="249"/>
                  <a:pt x="1560" y="249"/>
                </a:cubicBezTo>
                <a:cubicBezTo>
                  <a:pt x="1521" y="249"/>
                  <a:pt x="1521" y="249"/>
                  <a:pt x="1521" y="249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476" y="135"/>
                  <a:pt x="1476" y="135"/>
                  <a:pt x="1476" y="135"/>
                </a:cubicBezTo>
                <a:cubicBezTo>
                  <a:pt x="1476" y="93"/>
                  <a:pt x="1476" y="93"/>
                  <a:pt x="1476" y="93"/>
                </a:cubicBezTo>
                <a:cubicBezTo>
                  <a:pt x="1383" y="93"/>
                  <a:pt x="1383" y="93"/>
                  <a:pt x="1383" y="93"/>
                </a:cubicBezTo>
                <a:cubicBezTo>
                  <a:pt x="1383" y="133"/>
                  <a:pt x="1383" y="133"/>
                  <a:pt x="1383" y="133"/>
                </a:cubicBezTo>
                <a:cubicBezTo>
                  <a:pt x="1353" y="133"/>
                  <a:pt x="1353" y="133"/>
                  <a:pt x="1353" y="133"/>
                </a:cubicBezTo>
                <a:cubicBezTo>
                  <a:pt x="1353" y="80"/>
                  <a:pt x="1353" y="80"/>
                  <a:pt x="1353" y="80"/>
                </a:cubicBezTo>
                <a:cubicBezTo>
                  <a:pt x="1321" y="80"/>
                  <a:pt x="1321" y="80"/>
                  <a:pt x="1321" y="80"/>
                </a:cubicBezTo>
                <a:cubicBezTo>
                  <a:pt x="1321" y="52"/>
                  <a:pt x="1321" y="52"/>
                  <a:pt x="1321" y="52"/>
                </a:cubicBezTo>
                <a:cubicBezTo>
                  <a:pt x="1336" y="52"/>
                  <a:pt x="1336" y="52"/>
                  <a:pt x="1336" y="52"/>
                </a:cubicBezTo>
                <a:cubicBezTo>
                  <a:pt x="1336" y="45"/>
                  <a:pt x="1336" y="45"/>
                  <a:pt x="1336" y="45"/>
                </a:cubicBezTo>
                <a:cubicBezTo>
                  <a:pt x="1321" y="45"/>
                  <a:pt x="1321" y="45"/>
                  <a:pt x="1321" y="45"/>
                </a:cubicBezTo>
                <a:cubicBezTo>
                  <a:pt x="1321" y="20"/>
                  <a:pt x="1321" y="20"/>
                  <a:pt x="1321" y="20"/>
                </a:cubicBezTo>
                <a:cubicBezTo>
                  <a:pt x="1305" y="20"/>
                  <a:pt x="1305" y="20"/>
                  <a:pt x="1305" y="20"/>
                </a:cubicBezTo>
                <a:cubicBezTo>
                  <a:pt x="1305" y="3"/>
                  <a:pt x="1305" y="3"/>
                  <a:pt x="1305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8" y="20"/>
                  <a:pt x="1298" y="20"/>
                  <a:pt x="1298" y="20"/>
                </a:cubicBezTo>
                <a:cubicBezTo>
                  <a:pt x="1282" y="20"/>
                  <a:pt x="1282" y="20"/>
                  <a:pt x="1282" y="20"/>
                </a:cubicBezTo>
                <a:cubicBezTo>
                  <a:pt x="1282" y="45"/>
                  <a:pt x="1282" y="45"/>
                  <a:pt x="1282" y="45"/>
                </a:cubicBezTo>
                <a:cubicBezTo>
                  <a:pt x="1267" y="45"/>
                  <a:pt x="1267" y="45"/>
                  <a:pt x="1267" y="45"/>
                </a:cubicBezTo>
                <a:cubicBezTo>
                  <a:pt x="1267" y="53"/>
                  <a:pt x="1267" y="53"/>
                  <a:pt x="1267" y="53"/>
                </a:cubicBezTo>
                <a:cubicBezTo>
                  <a:pt x="1282" y="53"/>
                  <a:pt x="1282" y="53"/>
                  <a:pt x="1282" y="53"/>
                </a:cubicBezTo>
                <a:cubicBezTo>
                  <a:pt x="1282" y="79"/>
                  <a:pt x="1282" y="79"/>
                  <a:pt x="1282" y="79"/>
                </a:cubicBezTo>
                <a:cubicBezTo>
                  <a:pt x="1261" y="79"/>
                  <a:pt x="1261" y="79"/>
                  <a:pt x="1261" y="79"/>
                </a:cubicBezTo>
                <a:cubicBezTo>
                  <a:pt x="1261" y="68"/>
                  <a:pt x="1261" y="68"/>
                  <a:pt x="1261" y="68"/>
                </a:cubicBezTo>
                <a:cubicBezTo>
                  <a:pt x="1251" y="68"/>
                  <a:pt x="1251" y="68"/>
                  <a:pt x="1251" y="68"/>
                </a:cubicBezTo>
                <a:cubicBezTo>
                  <a:pt x="1251" y="44"/>
                  <a:pt x="1251" y="44"/>
                  <a:pt x="1251" y="44"/>
                </a:cubicBezTo>
                <a:cubicBezTo>
                  <a:pt x="1228" y="44"/>
                  <a:pt x="1228" y="44"/>
                  <a:pt x="1228" y="44"/>
                </a:cubicBezTo>
                <a:cubicBezTo>
                  <a:pt x="1228" y="76"/>
                  <a:pt x="1228" y="76"/>
                  <a:pt x="1228" y="76"/>
                </a:cubicBezTo>
                <a:cubicBezTo>
                  <a:pt x="1220" y="76"/>
                  <a:pt x="1220" y="76"/>
                  <a:pt x="1220" y="76"/>
                </a:cubicBezTo>
                <a:cubicBezTo>
                  <a:pt x="1220" y="134"/>
                  <a:pt x="1220" y="134"/>
                  <a:pt x="1220" y="134"/>
                </a:cubicBezTo>
                <a:cubicBezTo>
                  <a:pt x="1205" y="134"/>
                  <a:pt x="1205" y="134"/>
                  <a:pt x="1205" y="134"/>
                </a:cubicBezTo>
                <a:cubicBezTo>
                  <a:pt x="1205" y="89"/>
                  <a:pt x="1205" y="89"/>
                  <a:pt x="1205" y="89"/>
                </a:cubicBezTo>
                <a:cubicBezTo>
                  <a:pt x="1173" y="50"/>
                  <a:pt x="1173" y="50"/>
                  <a:pt x="1173" y="50"/>
                </a:cubicBezTo>
                <a:cubicBezTo>
                  <a:pt x="1173" y="0"/>
                  <a:pt x="1173" y="0"/>
                  <a:pt x="1173" y="0"/>
                </a:cubicBezTo>
              </a:path>
            </a:pathLst>
          </a:custGeom>
          <a:solidFill>
            <a:srgbClr val="002060">
              <a:alpha val="6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/>
            <a:endParaRPr sz="1350"/>
          </a:p>
        </p:txBody>
      </p:sp>
      <p:pic>
        <p:nvPicPr>
          <p:cNvPr id="11" name="Picture 2" descr="C:\Users\wangyanming\Desktop\未标题-1-08.png"/>
          <p:cNvPicPr>
            <a:picLocks noChangeAspect="1"/>
          </p:cNvPicPr>
          <p:nvPr/>
        </p:nvPicPr>
        <p:blipFill>
          <a:blip r:embed="rId1"/>
          <a:srcRect t="-87500" b="-87500"/>
          <a:stretch>
            <a:fillRect/>
          </a:stretch>
        </p:blipFill>
        <p:spPr>
          <a:xfrm>
            <a:off x="19050" y="857421"/>
            <a:ext cx="12192000" cy="551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" name="文本框 103"/>
          <p:cNvSpPr txBox="1"/>
          <p:nvPr>
            <p:custDataLst>
              <p:tags r:id="rId2"/>
            </p:custDataLst>
          </p:nvPr>
        </p:nvSpPr>
        <p:spPr>
          <a:xfrm>
            <a:off x="358775" y="1110615"/>
            <a:ext cx="78295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公告查看和搜索（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PC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）：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可通过工作台直接查看公告，并可点击“更多”进行公告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搜索。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79755" y="298450"/>
            <a:ext cx="10708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zh-CN" altLang="en-US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公告</a:t>
            </a:r>
            <a:endParaRPr lang="zh-CN" altLang="en-US" sz="2400" b="1" spc="300">
              <a:solidFill>
                <a:srgbClr val="008543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83515" y="2500630"/>
            <a:ext cx="6426835" cy="32842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344795" y="3046730"/>
            <a:ext cx="6847205" cy="3484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9" name="íş1íḑè"/>
          <p:cNvSpPr/>
          <p:nvPr/>
        </p:nvSpPr>
        <p:spPr bwMode="auto">
          <a:xfrm>
            <a:off x="19050" y="4596765"/>
            <a:ext cx="12109450" cy="2261235"/>
          </a:xfrm>
          <a:custGeom>
            <a:avLst/>
            <a:gdLst>
              <a:gd name="T0" fmla="*/ 1128 w 1998"/>
              <a:gd name="T1" fmla="*/ 86 h 642"/>
              <a:gd name="T2" fmla="*/ 1103 w 1998"/>
              <a:gd name="T3" fmla="*/ 88 h 642"/>
              <a:gd name="T4" fmla="*/ 1051 w 1998"/>
              <a:gd name="T5" fmla="*/ 218 h 642"/>
              <a:gd name="T6" fmla="*/ 1020 w 1998"/>
              <a:gd name="T7" fmla="*/ 217 h 642"/>
              <a:gd name="T8" fmla="*/ 808 w 1998"/>
              <a:gd name="T9" fmla="*/ 222 h 642"/>
              <a:gd name="T10" fmla="*/ 729 w 1998"/>
              <a:gd name="T11" fmla="*/ 134 h 642"/>
              <a:gd name="T12" fmla="*/ 589 w 1998"/>
              <a:gd name="T13" fmla="*/ 134 h 642"/>
              <a:gd name="T14" fmla="*/ 556 w 1998"/>
              <a:gd name="T15" fmla="*/ 40 h 642"/>
              <a:gd name="T16" fmla="*/ 518 w 1998"/>
              <a:gd name="T17" fmla="*/ 133 h 642"/>
              <a:gd name="T18" fmla="*/ 479 w 1998"/>
              <a:gd name="T19" fmla="*/ 204 h 642"/>
              <a:gd name="T20" fmla="*/ 462 w 1998"/>
              <a:gd name="T21" fmla="*/ 134 h 642"/>
              <a:gd name="T22" fmla="*/ 408 w 1998"/>
              <a:gd name="T23" fmla="*/ 104 h 642"/>
              <a:gd name="T24" fmla="*/ 336 w 1998"/>
              <a:gd name="T25" fmla="*/ 303 h 642"/>
              <a:gd name="T26" fmla="*/ 251 w 1998"/>
              <a:gd name="T27" fmla="*/ 301 h 642"/>
              <a:gd name="T28" fmla="*/ 191 w 1998"/>
              <a:gd name="T29" fmla="*/ 128 h 642"/>
              <a:gd name="T30" fmla="*/ 152 w 1998"/>
              <a:gd name="T31" fmla="*/ 327 h 642"/>
              <a:gd name="T32" fmla="*/ 140 w 1998"/>
              <a:gd name="T33" fmla="*/ 275 h 642"/>
              <a:gd name="T34" fmla="*/ 112 w 1998"/>
              <a:gd name="T35" fmla="*/ 212 h 642"/>
              <a:gd name="T36" fmla="*/ 90 w 1998"/>
              <a:gd name="T37" fmla="*/ 261 h 642"/>
              <a:gd name="T38" fmla="*/ 64 w 1998"/>
              <a:gd name="T39" fmla="*/ 388 h 642"/>
              <a:gd name="T40" fmla="*/ 37 w 1998"/>
              <a:gd name="T41" fmla="*/ 258 h 642"/>
              <a:gd name="T42" fmla="*/ 14 w 1998"/>
              <a:gd name="T43" fmla="*/ 259 h 642"/>
              <a:gd name="T44" fmla="*/ 1998 w 1998"/>
              <a:gd name="T45" fmla="*/ 641 h 642"/>
              <a:gd name="T46" fmla="*/ 1976 w 1998"/>
              <a:gd name="T47" fmla="*/ 211 h 642"/>
              <a:gd name="T48" fmla="*/ 1952 w 1998"/>
              <a:gd name="T49" fmla="*/ 154 h 642"/>
              <a:gd name="T50" fmla="*/ 1923 w 1998"/>
              <a:gd name="T51" fmla="*/ 211 h 642"/>
              <a:gd name="T52" fmla="*/ 1914 w 1998"/>
              <a:gd name="T53" fmla="*/ 134 h 642"/>
              <a:gd name="T54" fmla="*/ 1901 w 1998"/>
              <a:gd name="T55" fmla="*/ 88 h 642"/>
              <a:gd name="T56" fmla="*/ 1890 w 1998"/>
              <a:gd name="T57" fmla="*/ 135 h 642"/>
              <a:gd name="T58" fmla="*/ 1868 w 1998"/>
              <a:gd name="T59" fmla="*/ 150 h 642"/>
              <a:gd name="T60" fmla="*/ 1844 w 1998"/>
              <a:gd name="T61" fmla="*/ 112 h 642"/>
              <a:gd name="T62" fmla="*/ 1815 w 1998"/>
              <a:gd name="T63" fmla="*/ 68 h 642"/>
              <a:gd name="T64" fmla="*/ 1759 w 1998"/>
              <a:gd name="T65" fmla="*/ 232 h 642"/>
              <a:gd name="T66" fmla="*/ 1730 w 1998"/>
              <a:gd name="T67" fmla="*/ 240 h 642"/>
              <a:gd name="T68" fmla="*/ 1708 w 1998"/>
              <a:gd name="T69" fmla="*/ 188 h 642"/>
              <a:gd name="T70" fmla="*/ 1676 w 1998"/>
              <a:gd name="T71" fmla="*/ 240 h 642"/>
              <a:gd name="T72" fmla="*/ 1649 w 1998"/>
              <a:gd name="T73" fmla="*/ 249 h 642"/>
              <a:gd name="T74" fmla="*/ 1638 w 1998"/>
              <a:gd name="T75" fmla="*/ 216 h 642"/>
              <a:gd name="T76" fmla="*/ 1622 w 1998"/>
              <a:gd name="T77" fmla="*/ 191 h 642"/>
              <a:gd name="T78" fmla="*/ 1608 w 1998"/>
              <a:gd name="T79" fmla="*/ 216 h 642"/>
              <a:gd name="T80" fmla="*/ 1606 w 1998"/>
              <a:gd name="T81" fmla="*/ 248 h 642"/>
              <a:gd name="T82" fmla="*/ 1584 w 1998"/>
              <a:gd name="T83" fmla="*/ 266 h 642"/>
              <a:gd name="T84" fmla="*/ 1560 w 1998"/>
              <a:gd name="T85" fmla="*/ 249 h 642"/>
              <a:gd name="T86" fmla="*/ 1476 w 1998"/>
              <a:gd name="T87" fmla="*/ 93 h 642"/>
              <a:gd name="T88" fmla="*/ 1353 w 1998"/>
              <a:gd name="T89" fmla="*/ 80 h 642"/>
              <a:gd name="T90" fmla="*/ 1336 w 1998"/>
              <a:gd name="T91" fmla="*/ 45 h 642"/>
              <a:gd name="T92" fmla="*/ 1305 w 1998"/>
              <a:gd name="T93" fmla="*/ 3 h 642"/>
              <a:gd name="T94" fmla="*/ 1282 w 1998"/>
              <a:gd name="T95" fmla="*/ 45 h 642"/>
              <a:gd name="T96" fmla="*/ 1282 w 1998"/>
              <a:gd name="T97" fmla="*/ 79 h 642"/>
              <a:gd name="T98" fmla="*/ 1251 w 1998"/>
              <a:gd name="T99" fmla="*/ 44 h 642"/>
              <a:gd name="T100" fmla="*/ 1220 w 1998"/>
              <a:gd name="T101" fmla="*/ 134 h 642"/>
              <a:gd name="T102" fmla="*/ 1173 w 1998"/>
              <a:gd name="T103" fmla="*/ 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98" h="642">
                <a:moveTo>
                  <a:pt x="1173" y="0"/>
                </a:moveTo>
                <a:cubicBezTo>
                  <a:pt x="1165" y="0"/>
                  <a:pt x="1165" y="0"/>
                  <a:pt x="1165" y="0"/>
                </a:cubicBezTo>
                <a:cubicBezTo>
                  <a:pt x="1165" y="53"/>
                  <a:pt x="1165" y="53"/>
                  <a:pt x="1165" y="53"/>
                </a:cubicBezTo>
                <a:cubicBezTo>
                  <a:pt x="1128" y="86"/>
                  <a:pt x="1128" y="86"/>
                  <a:pt x="1128" y="86"/>
                </a:cubicBezTo>
                <a:cubicBezTo>
                  <a:pt x="1111" y="86"/>
                  <a:pt x="1111" y="86"/>
                  <a:pt x="1111" y="86"/>
                </a:cubicBezTo>
                <a:cubicBezTo>
                  <a:pt x="1111" y="27"/>
                  <a:pt x="1111" y="27"/>
                  <a:pt x="1111" y="27"/>
                </a:cubicBezTo>
                <a:cubicBezTo>
                  <a:pt x="1103" y="27"/>
                  <a:pt x="1103" y="27"/>
                  <a:pt x="1103" y="27"/>
                </a:cubicBezTo>
                <a:cubicBezTo>
                  <a:pt x="1103" y="88"/>
                  <a:pt x="1103" y="88"/>
                  <a:pt x="1103" y="88"/>
                </a:cubicBezTo>
                <a:cubicBezTo>
                  <a:pt x="1060" y="134"/>
                  <a:pt x="1060" y="134"/>
                  <a:pt x="1060" y="134"/>
                </a:cubicBezTo>
                <a:cubicBezTo>
                  <a:pt x="1060" y="189"/>
                  <a:pt x="1060" y="189"/>
                  <a:pt x="1060" y="189"/>
                </a:cubicBezTo>
                <a:cubicBezTo>
                  <a:pt x="1051" y="189"/>
                  <a:pt x="1051" y="189"/>
                  <a:pt x="1051" y="189"/>
                </a:cubicBezTo>
                <a:cubicBezTo>
                  <a:pt x="1051" y="218"/>
                  <a:pt x="1051" y="218"/>
                  <a:pt x="1051" y="218"/>
                </a:cubicBezTo>
                <a:cubicBezTo>
                  <a:pt x="1036" y="218"/>
                  <a:pt x="1036" y="218"/>
                  <a:pt x="1036" y="218"/>
                </a:cubicBezTo>
                <a:cubicBezTo>
                  <a:pt x="1036" y="299"/>
                  <a:pt x="1036" y="299"/>
                  <a:pt x="1036" y="299"/>
                </a:cubicBezTo>
                <a:cubicBezTo>
                  <a:pt x="1020" y="299"/>
                  <a:pt x="1020" y="299"/>
                  <a:pt x="1020" y="299"/>
                </a:cubicBezTo>
                <a:cubicBezTo>
                  <a:pt x="1020" y="217"/>
                  <a:pt x="1020" y="217"/>
                  <a:pt x="1020" y="217"/>
                </a:cubicBezTo>
                <a:cubicBezTo>
                  <a:pt x="967" y="217"/>
                  <a:pt x="967" y="217"/>
                  <a:pt x="967" y="217"/>
                </a:cubicBezTo>
                <a:cubicBezTo>
                  <a:pt x="967" y="75"/>
                  <a:pt x="967" y="75"/>
                  <a:pt x="967" y="75"/>
                </a:cubicBezTo>
                <a:cubicBezTo>
                  <a:pt x="808" y="75"/>
                  <a:pt x="808" y="75"/>
                  <a:pt x="808" y="75"/>
                </a:cubicBezTo>
                <a:cubicBezTo>
                  <a:pt x="808" y="222"/>
                  <a:pt x="808" y="222"/>
                  <a:pt x="808" y="222"/>
                </a:cubicBezTo>
                <a:cubicBezTo>
                  <a:pt x="770" y="222"/>
                  <a:pt x="770" y="222"/>
                  <a:pt x="770" y="222"/>
                </a:cubicBezTo>
                <a:cubicBezTo>
                  <a:pt x="770" y="177"/>
                  <a:pt x="770" y="177"/>
                  <a:pt x="770" y="177"/>
                </a:cubicBezTo>
                <a:cubicBezTo>
                  <a:pt x="729" y="177"/>
                  <a:pt x="729" y="177"/>
                  <a:pt x="729" y="177"/>
                </a:cubicBezTo>
                <a:cubicBezTo>
                  <a:pt x="729" y="134"/>
                  <a:pt x="729" y="134"/>
                  <a:pt x="729" y="134"/>
                </a:cubicBezTo>
                <a:cubicBezTo>
                  <a:pt x="633" y="134"/>
                  <a:pt x="633" y="134"/>
                  <a:pt x="633" y="134"/>
                </a:cubicBezTo>
                <a:cubicBezTo>
                  <a:pt x="633" y="272"/>
                  <a:pt x="633" y="272"/>
                  <a:pt x="633" y="272"/>
                </a:cubicBezTo>
                <a:cubicBezTo>
                  <a:pt x="589" y="272"/>
                  <a:pt x="589" y="272"/>
                  <a:pt x="589" y="272"/>
                </a:cubicBezTo>
                <a:cubicBezTo>
                  <a:pt x="589" y="134"/>
                  <a:pt x="589" y="134"/>
                  <a:pt x="589" y="134"/>
                </a:cubicBezTo>
                <a:cubicBezTo>
                  <a:pt x="572" y="134"/>
                  <a:pt x="572" y="134"/>
                  <a:pt x="572" y="134"/>
                </a:cubicBezTo>
                <a:cubicBezTo>
                  <a:pt x="572" y="92"/>
                  <a:pt x="572" y="92"/>
                  <a:pt x="572" y="92"/>
                </a:cubicBezTo>
                <a:cubicBezTo>
                  <a:pt x="556" y="71"/>
                  <a:pt x="556" y="71"/>
                  <a:pt x="556" y="71"/>
                </a:cubicBezTo>
                <a:cubicBezTo>
                  <a:pt x="556" y="40"/>
                  <a:pt x="556" y="40"/>
                  <a:pt x="556" y="40"/>
                </a:cubicBezTo>
                <a:cubicBezTo>
                  <a:pt x="546" y="40"/>
                  <a:pt x="546" y="40"/>
                  <a:pt x="546" y="40"/>
                </a:cubicBezTo>
                <a:cubicBezTo>
                  <a:pt x="546" y="69"/>
                  <a:pt x="546" y="69"/>
                  <a:pt x="546" y="69"/>
                </a:cubicBezTo>
                <a:cubicBezTo>
                  <a:pt x="518" y="91"/>
                  <a:pt x="518" y="91"/>
                  <a:pt x="518" y="91"/>
                </a:cubicBezTo>
                <a:cubicBezTo>
                  <a:pt x="518" y="133"/>
                  <a:pt x="518" y="133"/>
                  <a:pt x="518" y="133"/>
                </a:cubicBezTo>
                <a:cubicBezTo>
                  <a:pt x="503" y="133"/>
                  <a:pt x="503" y="133"/>
                  <a:pt x="503" y="133"/>
                </a:cubicBezTo>
                <a:cubicBezTo>
                  <a:pt x="503" y="274"/>
                  <a:pt x="503" y="274"/>
                  <a:pt x="503" y="274"/>
                </a:cubicBezTo>
                <a:cubicBezTo>
                  <a:pt x="479" y="259"/>
                  <a:pt x="479" y="259"/>
                  <a:pt x="479" y="259"/>
                </a:cubicBezTo>
                <a:cubicBezTo>
                  <a:pt x="479" y="204"/>
                  <a:pt x="479" y="204"/>
                  <a:pt x="479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0" y="264"/>
                  <a:pt x="470" y="264"/>
                  <a:pt x="470" y="264"/>
                </a:cubicBezTo>
                <a:cubicBezTo>
                  <a:pt x="462" y="264"/>
                  <a:pt x="462" y="264"/>
                  <a:pt x="462" y="264"/>
                </a:cubicBezTo>
                <a:cubicBezTo>
                  <a:pt x="462" y="134"/>
                  <a:pt x="462" y="134"/>
                  <a:pt x="462" y="134"/>
                </a:cubicBezTo>
                <a:cubicBezTo>
                  <a:pt x="424" y="103"/>
                  <a:pt x="424" y="103"/>
                  <a:pt x="424" y="103"/>
                </a:cubicBezTo>
                <a:cubicBezTo>
                  <a:pt x="424" y="27"/>
                  <a:pt x="424" y="27"/>
                  <a:pt x="424" y="27"/>
                </a:cubicBezTo>
                <a:cubicBezTo>
                  <a:pt x="408" y="27"/>
                  <a:pt x="408" y="27"/>
                  <a:pt x="408" y="27"/>
                </a:cubicBezTo>
                <a:cubicBezTo>
                  <a:pt x="408" y="104"/>
                  <a:pt x="408" y="104"/>
                  <a:pt x="408" y="104"/>
                </a:cubicBezTo>
                <a:cubicBezTo>
                  <a:pt x="369" y="135"/>
                  <a:pt x="369" y="135"/>
                  <a:pt x="369" y="135"/>
                </a:cubicBezTo>
                <a:cubicBezTo>
                  <a:pt x="369" y="277"/>
                  <a:pt x="369" y="277"/>
                  <a:pt x="369" y="277"/>
                </a:cubicBezTo>
                <a:cubicBezTo>
                  <a:pt x="352" y="303"/>
                  <a:pt x="352" y="303"/>
                  <a:pt x="352" y="303"/>
                </a:cubicBezTo>
                <a:cubicBezTo>
                  <a:pt x="336" y="303"/>
                  <a:pt x="336" y="303"/>
                  <a:pt x="336" y="303"/>
                </a:cubicBezTo>
                <a:cubicBezTo>
                  <a:pt x="336" y="272"/>
                  <a:pt x="336" y="272"/>
                  <a:pt x="336" y="272"/>
                </a:cubicBezTo>
                <a:cubicBezTo>
                  <a:pt x="282" y="272"/>
                  <a:pt x="282" y="272"/>
                  <a:pt x="282" y="272"/>
                </a:cubicBezTo>
                <a:cubicBezTo>
                  <a:pt x="282" y="301"/>
                  <a:pt x="282" y="301"/>
                  <a:pt x="282" y="301"/>
                </a:cubicBezTo>
                <a:cubicBezTo>
                  <a:pt x="251" y="301"/>
                  <a:pt x="251" y="301"/>
                  <a:pt x="251" y="301"/>
                </a:cubicBezTo>
                <a:cubicBezTo>
                  <a:pt x="251" y="389"/>
                  <a:pt x="251" y="389"/>
                  <a:pt x="251" y="389"/>
                </a:cubicBezTo>
                <a:cubicBezTo>
                  <a:pt x="231" y="389"/>
                  <a:pt x="231" y="389"/>
                  <a:pt x="231" y="389"/>
                </a:cubicBezTo>
                <a:cubicBezTo>
                  <a:pt x="231" y="128"/>
                  <a:pt x="231" y="128"/>
                  <a:pt x="231" y="128"/>
                </a:cubicBezTo>
                <a:cubicBezTo>
                  <a:pt x="191" y="128"/>
                  <a:pt x="191" y="128"/>
                  <a:pt x="191" y="128"/>
                </a:cubicBezTo>
                <a:cubicBezTo>
                  <a:pt x="191" y="437"/>
                  <a:pt x="191" y="437"/>
                  <a:pt x="191" y="437"/>
                </a:cubicBezTo>
                <a:cubicBezTo>
                  <a:pt x="184" y="437"/>
                  <a:pt x="184" y="437"/>
                  <a:pt x="184" y="437"/>
                </a:cubicBezTo>
                <a:cubicBezTo>
                  <a:pt x="184" y="327"/>
                  <a:pt x="184" y="327"/>
                  <a:pt x="184" y="327"/>
                </a:cubicBezTo>
                <a:cubicBezTo>
                  <a:pt x="152" y="327"/>
                  <a:pt x="152" y="327"/>
                  <a:pt x="152" y="327"/>
                </a:cubicBezTo>
                <a:cubicBezTo>
                  <a:pt x="152" y="299"/>
                  <a:pt x="152" y="299"/>
                  <a:pt x="152" y="299"/>
                </a:cubicBezTo>
                <a:cubicBezTo>
                  <a:pt x="140" y="299"/>
                  <a:pt x="140" y="299"/>
                  <a:pt x="140" y="299"/>
                </a:cubicBezTo>
                <a:cubicBezTo>
                  <a:pt x="140" y="292"/>
                  <a:pt x="140" y="292"/>
                  <a:pt x="140" y="292"/>
                </a:cubicBezTo>
                <a:cubicBezTo>
                  <a:pt x="140" y="275"/>
                  <a:pt x="140" y="275"/>
                  <a:pt x="140" y="275"/>
                </a:cubicBezTo>
                <a:cubicBezTo>
                  <a:pt x="130" y="261"/>
                  <a:pt x="130" y="261"/>
                  <a:pt x="130" y="261"/>
                </a:cubicBezTo>
                <a:cubicBezTo>
                  <a:pt x="115" y="261"/>
                  <a:pt x="115" y="261"/>
                  <a:pt x="115" y="261"/>
                </a:cubicBezTo>
                <a:cubicBezTo>
                  <a:pt x="115" y="215"/>
                  <a:pt x="115" y="215"/>
                  <a:pt x="115" y="215"/>
                </a:cubicBezTo>
                <a:cubicBezTo>
                  <a:pt x="115" y="214"/>
                  <a:pt x="114" y="212"/>
                  <a:pt x="112" y="212"/>
                </a:cubicBezTo>
                <a:cubicBezTo>
                  <a:pt x="108" y="212"/>
                  <a:pt x="108" y="212"/>
                  <a:pt x="108" y="212"/>
                </a:cubicBezTo>
                <a:cubicBezTo>
                  <a:pt x="106" y="212"/>
                  <a:pt x="105" y="214"/>
                  <a:pt x="105" y="215"/>
                </a:cubicBezTo>
                <a:cubicBezTo>
                  <a:pt x="105" y="261"/>
                  <a:pt x="105" y="261"/>
                  <a:pt x="105" y="261"/>
                </a:cubicBezTo>
                <a:cubicBezTo>
                  <a:pt x="90" y="261"/>
                  <a:pt x="90" y="261"/>
                  <a:pt x="90" y="261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92"/>
                  <a:pt x="80" y="292"/>
                  <a:pt x="80" y="292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64" y="388"/>
                  <a:pt x="64" y="388"/>
                  <a:pt x="64" y="388"/>
                </a:cubicBezTo>
                <a:cubicBezTo>
                  <a:pt x="64" y="302"/>
                  <a:pt x="64" y="302"/>
                  <a:pt x="64" y="302"/>
                </a:cubicBezTo>
                <a:cubicBezTo>
                  <a:pt x="46" y="302"/>
                  <a:pt x="46" y="302"/>
                  <a:pt x="46" y="302"/>
                </a:cubicBezTo>
                <a:cubicBezTo>
                  <a:pt x="46" y="258"/>
                  <a:pt x="46" y="258"/>
                  <a:pt x="46" y="258"/>
                </a:cubicBezTo>
                <a:cubicBezTo>
                  <a:pt x="37" y="258"/>
                  <a:pt x="37" y="258"/>
                  <a:pt x="37" y="258"/>
                </a:cubicBezTo>
                <a:cubicBezTo>
                  <a:pt x="37" y="227"/>
                  <a:pt x="37" y="227"/>
                  <a:pt x="37" y="227"/>
                </a:cubicBezTo>
                <a:cubicBezTo>
                  <a:pt x="25" y="227"/>
                  <a:pt x="25" y="227"/>
                  <a:pt x="25" y="227"/>
                </a:cubicBezTo>
                <a:cubicBezTo>
                  <a:pt x="25" y="259"/>
                  <a:pt x="25" y="259"/>
                  <a:pt x="25" y="259"/>
                </a:cubicBezTo>
                <a:cubicBezTo>
                  <a:pt x="14" y="259"/>
                  <a:pt x="14" y="259"/>
                  <a:pt x="14" y="259"/>
                </a:cubicBezTo>
                <a:cubicBezTo>
                  <a:pt x="14" y="298"/>
                  <a:pt x="14" y="298"/>
                  <a:pt x="14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642"/>
                  <a:pt x="0" y="642"/>
                  <a:pt x="0" y="642"/>
                </a:cubicBezTo>
                <a:cubicBezTo>
                  <a:pt x="1998" y="641"/>
                  <a:pt x="1998" y="641"/>
                  <a:pt x="1998" y="641"/>
                </a:cubicBezTo>
                <a:cubicBezTo>
                  <a:pt x="1998" y="124"/>
                  <a:pt x="1998" y="124"/>
                  <a:pt x="1998" y="124"/>
                </a:cubicBezTo>
                <a:cubicBezTo>
                  <a:pt x="1998" y="117"/>
                  <a:pt x="1993" y="112"/>
                  <a:pt x="1987" y="112"/>
                </a:cubicBezTo>
                <a:cubicBezTo>
                  <a:pt x="1981" y="112"/>
                  <a:pt x="1976" y="117"/>
                  <a:pt x="1976" y="124"/>
                </a:cubicBezTo>
                <a:cubicBezTo>
                  <a:pt x="1976" y="211"/>
                  <a:pt x="1976" y="211"/>
                  <a:pt x="1976" y="211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58"/>
                  <a:pt x="1955" y="158"/>
                  <a:pt x="1955" y="158"/>
                </a:cubicBezTo>
                <a:cubicBezTo>
                  <a:pt x="1955" y="156"/>
                  <a:pt x="1954" y="154"/>
                  <a:pt x="1952" y="154"/>
                </a:cubicBezTo>
                <a:cubicBezTo>
                  <a:pt x="1943" y="154"/>
                  <a:pt x="1943" y="154"/>
                  <a:pt x="1943" y="154"/>
                </a:cubicBezTo>
                <a:cubicBezTo>
                  <a:pt x="1941" y="154"/>
                  <a:pt x="1940" y="156"/>
                  <a:pt x="1940" y="158"/>
                </a:cubicBezTo>
                <a:cubicBezTo>
                  <a:pt x="1940" y="193"/>
                  <a:pt x="1940" y="193"/>
                  <a:pt x="1940" y="193"/>
                </a:cubicBezTo>
                <a:cubicBezTo>
                  <a:pt x="1923" y="211"/>
                  <a:pt x="1923" y="211"/>
                  <a:pt x="1923" y="211"/>
                </a:cubicBezTo>
                <a:cubicBezTo>
                  <a:pt x="1923" y="143"/>
                  <a:pt x="1923" y="143"/>
                  <a:pt x="1923" y="143"/>
                </a:cubicBezTo>
                <a:cubicBezTo>
                  <a:pt x="1923" y="143"/>
                  <a:pt x="1922" y="142"/>
                  <a:pt x="1922" y="141"/>
                </a:cubicBezTo>
                <a:cubicBezTo>
                  <a:pt x="1916" y="135"/>
                  <a:pt x="1916" y="135"/>
                  <a:pt x="1916" y="135"/>
                </a:cubicBezTo>
                <a:cubicBezTo>
                  <a:pt x="1916" y="135"/>
                  <a:pt x="1915" y="134"/>
                  <a:pt x="1914" y="134"/>
                </a:cubicBezTo>
                <a:cubicBezTo>
                  <a:pt x="1906" y="134"/>
                  <a:pt x="1906" y="134"/>
                  <a:pt x="1906" y="134"/>
                </a:cubicBezTo>
                <a:cubicBezTo>
                  <a:pt x="1906" y="90"/>
                  <a:pt x="1906" y="90"/>
                  <a:pt x="1906" y="90"/>
                </a:cubicBezTo>
                <a:cubicBezTo>
                  <a:pt x="1906" y="89"/>
                  <a:pt x="1905" y="88"/>
                  <a:pt x="1905" y="88"/>
                </a:cubicBezTo>
                <a:cubicBezTo>
                  <a:pt x="1901" y="88"/>
                  <a:pt x="1901" y="88"/>
                  <a:pt x="1901" y="88"/>
                </a:cubicBezTo>
                <a:cubicBezTo>
                  <a:pt x="1900" y="88"/>
                  <a:pt x="1899" y="89"/>
                  <a:pt x="1899" y="90"/>
                </a:cubicBezTo>
                <a:cubicBezTo>
                  <a:pt x="1899" y="134"/>
                  <a:pt x="1899" y="134"/>
                  <a:pt x="1899" y="134"/>
                </a:cubicBezTo>
                <a:cubicBezTo>
                  <a:pt x="1892" y="134"/>
                  <a:pt x="1892" y="134"/>
                  <a:pt x="1892" y="134"/>
                </a:cubicBezTo>
                <a:cubicBezTo>
                  <a:pt x="1891" y="134"/>
                  <a:pt x="1890" y="135"/>
                  <a:pt x="1890" y="135"/>
                </a:cubicBezTo>
                <a:cubicBezTo>
                  <a:pt x="1885" y="141"/>
                  <a:pt x="1885" y="141"/>
                  <a:pt x="1885" y="141"/>
                </a:cubicBezTo>
                <a:cubicBezTo>
                  <a:pt x="1884" y="142"/>
                  <a:pt x="1884" y="143"/>
                  <a:pt x="1884" y="144"/>
                </a:cubicBezTo>
                <a:cubicBezTo>
                  <a:pt x="1884" y="179"/>
                  <a:pt x="1884" y="179"/>
                  <a:pt x="1884" y="179"/>
                </a:cubicBezTo>
                <a:cubicBezTo>
                  <a:pt x="1868" y="150"/>
                  <a:pt x="1868" y="150"/>
                  <a:pt x="1868" y="150"/>
                </a:cubicBezTo>
                <a:cubicBezTo>
                  <a:pt x="1868" y="148"/>
                  <a:pt x="1866" y="148"/>
                  <a:pt x="1865" y="148"/>
                </a:cubicBezTo>
                <a:cubicBezTo>
                  <a:pt x="1858" y="148"/>
                  <a:pt x="1858" y="148"/>
                  <a:pt x="1858" y="148"/>
                </a:cubicBezTo>
                <a:cubicBezTo>
                  <a:pt x="1858" y="112"/>
                  <a:pt x="1858" y="112"/>
                  <a:pt x="1858" y="112"/>
                </a:cubicBezTo>
                <a:cubicBezTo>
                  <a:pt x="1844" y="112"/>
                  <a:pt x="1844" y="112"/>
                  <a:pt x="1844" y="112"/>
                </a:cubicBezTo>
                <a:cubicBezTo>
                  <a:pt x="1844" y="141"/>
                  <a:pt x="1844" y="141"/>
                  <a:pt x="1844" y="141"/>
                </a:cubicBezTo>
                <a:cubicBezTo>
                  <a:pt x="1823" y="141"/>
                  <a:pt x="1823" y="141"/>
                  <a:pt x="1823" y="141"/>
                </a:cubicBezTo>
                <a:cubicBezTo>
                  <a:pt x="1823" y="68"/>
                  <a:pt x="1823" y="68"/>
                  <a:pt x="1823" y="68"/>
                </a:cubicBezTo>
                <a:cubicBezTo>
                  <a:pt x="1815" y="68"/>
                  <a:pt x="1815" y="68"/>
                  <a:pt x="1815" y="68"/>
                </a:cubicBezTo>
                <a:cubicBezTo>
                  <a:pt x="1815" y="141"/>
                  <a:pt x="1815" y="141"/>
                  <a:pt x="1815" y="141"/>
                </a:cubicBezTo>
                <a:cubicBezTo>
                  <a:pt x="1776" y="141"/>
                  <a:pt x="1776" y="141"/>
                  <a:pt x="1776" y="141"/>
                </a:cubicBezTo>
                <a:cubicBezTo>
                  <a:pt x="1759" y="163"/>
                  <a:pt x="1759" y="163"/>
                  <a:pt x="1759" y="163"/>
                </a:cubicBezTo>
                <a:cubicBezTo>
                  <a:pt x="1759" y="232"/>
                  <a:pt x="1759" y="232"/>
                  <a:pt x="1759" y="232"/>
                </a:cubicBezTo>
                <a:cubicBezTo>
                  <a:pt x="1747" y="232"/>
                  <a:pt x="1747" y="232"/>
                  <a:pt x="1747" y="232"/>
                </a:cubicBezTo>
                <a:cubicBezTo>
                  <a:pt x="1747" y="199"/>
                  <a:pt x="1747" y="199"/>
                  <a:pt x="1747" y="199"/>
                </a:cubicBezTo>
                <a:cubicBezTo>
                  <a:pt x="1730" y="199"/>
                  <a:pt x="1730" y="199"/>
                  <a:pt x="1730" y="199"/>
                </a:cubicBezTo>
                <a:cubicBezTo>
                  <a:pt x="1730" y="240"/>
                  <a:pt x="1730" y="240"/>
                  <a:pt x="1730" y="240"/>
                </a:cubicBezTo>
                <a:cubicBezTo>
                  <a:pt x="1722" y="240"/>
                  <a:pt x="1722" y="240"/>
                  <a:pt x="1722" y="240"/>
                </a:cubicBezTo>
                <a:cubicBezTo>
                  <a:pt x="1714" y="225"/>
                  <a:pt x="1714" y="225"/>
                  <a:pt x="1714" y="225"/>
                </a:cubicBezTo>
                <a:cubicBezTo>
                  <a:pt x="1708" y="225"/>
                  <a:pt x="1708" y="225"/>
                  <a:pt x="1708" y="225"/>
                </a:cubicBezTo>
                <a:cubicBezTo>
                  <a:pt x="1708" y="188"/>
                  <a:pt x="1708" y="188"/>
                  <a:pt x="1708" y="188"/>
                </a:cubicBezTo>
                <a:cubicBezTo>
                  <a:pt x="1699" y="188"/>
                  <a:pt x="1699" y="188"/>
                  <a:pt x="1699" y="188"/>
                </a:cubicBezTo>
                <a:cubicBezTo>
                  <a:pt x="1699" y="225"/>
                  <a:pt x="1699" y="225"/>
                  <a:pt x="1699" y="225"/>
                </a:cubicBezTo>
                <a:cubicBezTo>
                  <a:pt x="1693" y="225"/>
                  <a:pt x="1693" y="225"/>
                  <a:pt x="1693" y="225"/>
                </a:cubicBezTo>
                <a:cubicBezTo>
                  <a:pt x="1676" y="240"/>
                  <a:pt x="1676" y="240"/>
                  <a:pt x="1676" y="240"/>
                </a:cubicBezTo>
                <a:cubicBezTo>
                  <a:pt x="1676" y="292"/>
                  <a:pt x="1676" y="292"/>
                  <a:pt x="1676" y="292"/>
                </a:cubicBezTo>
                <a:cubicBezTo>
                  <a:pt x="1676" y="414"/>
                  <a:pt x="1676" y="414"/>
                  <a:pt x="1676" y="414"/>
                </a:cubicBezTo>
                <a:cubicBezTo>
                  <a:pt x="1649" y="414"/>
                  <a:pt x="1649" y="414"/>
                  <a:pt x="1649" y="414"/>
                </a:cubicBezTo>
                <a:cubicBezTo>
                  <a:pt x="1649" y="249"/>
                  <a:pt x="1649" y="249"/>
                  <a:pt x="1649" y="249"/>
                </a:cubicBezTo>
                <a:cubicBezTo>
                  <a:pt x="1631" y="249"/>
                  <a:pt x="1631" y="249"/>
                  <a:pt x="1631" y="249"/>
                </a:cubicBezTo>
                <a:cubicBezTo>
                  <a:pt x="1631" y="224"/>
                  <a:pt x="1631" y="224"/>
                  <a:pt x="1631" y="224"/>
                </a:cubicBezTo>
                <a:cubicBezTo>
                  <a:pt x="1638" y="224"/>
                  <a:pt x="1638" y="224"/>
                  <a:pt x="1638" y="224"/>
                </a:cubicBezTo>
                <a:cubicBezTo>
                  <a:pt x="1638" y="216"/>
                  <a:pt x="1638" y="216"/>
                  <a:pt x="1638" y="216"/>
                </a:cubicBezTo>
                <a:cubicBezTo>
                  <a:pt x="1631" y="216"/>
                  <a:pt x="1631" y="216"/>
                  <a:pt x="1631" y="216"/>
                </a:cubicBezTo>
                <a:cubicBezTo>
                  <a:pt x="1631" y="208"/>
                  <a:pt x="1631" y="208"/>
                  <a:pt x="1631" y="208"/>
                </a:cubicBezTo>
                <a:cubicBezTo>
                  <a:pt x="1622" y="208"/>
                  <a:pt x="1622" y="208"/>
                  <a:pt x="1622" y="208"/>
                </a:cubicBezTo>
                <a:cubicBezTo>
                  <a:pt x="1622" y="191"/>
                  <a:pt x="1622" y="191"/>
                  <a:pt x="1622" y="191"/>
                </a:cubicBezTo>
                <a:cubicBezTo>
                  <a:pt x="1614" y="191"/>
                  <a:pt x="1614" y="191"/>
                  <a:pt x="1614" y="191"/>
                </a:cubicBezTo>
                <a:cubicBezTo>
                  <a:pt x="1614" y="208"/>
                  <a:pt x="1614" y="208"/>
                  <a:pt x="1614" y="208"/>
                </a:cubicBezTo>
                <a:cubicBezTo>
                  <a:pt x="1608" y="208"/>
                  <a:pt x="1608" y="208"/>
                  <a:pt x="1608" y="208"/>
                </a:cubicBezTo>
                <a:cubicBezTo>
                  <a:pt x="1608" y="216"/>
                  <a:pt x="1608" y="216"/>
                  <a:pt x="1608" y="216"/>
                </a:cubicBezTo>
                <a:cubicBezTo>
                  <a:pt x="1599" y="216"/>
                  <a:pt x="1599" y="216"/>
                  <a:pt x="1599" y="216"/>
                </a:cubicBezTo>
                <a:cubicBezTo>
                  <a:pt x="1599" y="224"/>
                  <a:pt x="1599" y="224"/>
                  <a:pt x="1599" y="224"/>
                </a:cubicBezTo>
                <a:cubicBezTo>
                  <a:pt x="1606" y="224"/>
                  <a:pt x="1606" y="224"/>
                  <a:pt x="1606" y="224"/>
                </a:cubicBezTo>
                <a:cubicBezTo>
                  <a:pt x="1606" y="248"/>
                  <a:pt x="1606" y="248"/>
                  <a:pt x="1606" y="248"/>
                </a:cubicBezTo>
                <a:cubicBezTo>
                  <a:pt x="1592" y="248"/>
                  <a:pt x="1592" y="248"/>
                  <a:pt x="1592" y="248"/>
                </a:cubicBezTo>
                <a:cubicBezTo>
                  <a:pt x="1592" y="341"/>
                  <a:pt x="1592" y="341"/>
                  <a:pt x="1592" y="341"/>
                </a:cubicBezTo>
                <a:cubicBezTo>
                  <a:pt x="1584" y="341"/>
                  <a:pt x="1584" y="341"/>
                  <a:pt x="1584" y="341"/>
                </a:cubicBezTo>
                <a:cubicBezTo>
                  <a:pt x="1584" y="266"/>
                  <a:pt x="1584" y="266"/>
                  <a:pt x="1584" y="266"/>
                </a:cubicBezTo>
                <a:cubicBezTo>
                  <a:pt x="1568" y="255"/>
                  <a:pt x="1568" y="255"/>
                  <a:pt x="1568" y="255"/>
                </a:cubicBezTo>
                <a:cubicBezTo>
                  <a:pt x="1568" y="226"/>
                  <a:pt x="1568" y="226"/>
                  <a:pt x="1568" y="226"/>
                </a:cubicBezTo>
                <a:cubicBezTo>
                  <a:pt x="1560" y="226"/>
                  <a:pt x="1560" y="226"/>
                  <a:pt x="1560" y="226"/>
                </a:cubicBezTo>
                <a:cubicBezTo>
                  <a:pt x="1560" y="249"/>
                  <a:pt x="1560" y="249"/>
                  <a:pt x="1560" y="249"/>
                </a:cubicBezTo>
                <a:cubicBezTo>
                  <a:pt x="1521" y="249"/>
                  <a:pt x="1521" y="249"/>
                  <a:pt x="1521" y="249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476" y="135"/>
                  <a:pt x="1476" y="135"/>
                  <a:pt x="1476" y="135"/>
                </a:cubicBezTo>
                <a:cubicBezTo>
                  <a:pt x="1476" y="93"/>
                  <a:pt x="1476" y="93"/>
                  <a:pt x="1476" y="93"/>
                </a:cubicBezTo>
                <a:cubicBezTo>
                  <a:pt x="1383" y="93"/>
                  <a:pt x="1383" y="93"/>
                  <a:pt x="1383" y="93"/>
                </a:cubicBezTo>
                <a:cubicBezTo>
                  <a:pt x="1383" y="133"/>
                  <a:pt x="1383" y="133"/>
                  <a:pt x="1383" y="133"/>
                </a:cubicBezTo>
                <a:cubicBezTo>
                  <a:pt x="1353" y="133"/>
                  <a:pt x="1353" y="133"/>
                  <a:pt x="1353" y="133"/>
                </a:cubicBezTo>
                <a:cubicBezTo>
                  <a:pt x="1353" y="80"/>
                  <a:pt x="1353" y="80"/>
                  <a:pt x="1353" y="80"/>
                </a:cubicBezTo>
                <a:cubicBezTo>
                  <a:pt x="1321" y="80"/>
                  <a:pt x="1321" y="80"/>
                  <a:pt x="1321" y="80"/>
                </a:cubicBezTo>
                <a:cubicBezTo>
                  <a:pt x="1321" y="52"/>
                  <a:pt x="1321" y="52"/>
                  <a:pt x="1321" y="52"/>
                </a:cubicBezTo>
                <a:cubicBezTo>
                  <a:pt x="1336" y="52"/>
                  <a:pt x="1336" y="52"/>
                  <a:pt x="1336" y="52"/>
                </a:cubicBezTo>
                <a:cubicBezTo>
                  <a:pt x="1336" y="45"/>
                  <a:pt x="1336" y="45"/>
                  <a:pt x="1336" y="45"/>
                </a:cubicBezTo>
                <a:cubicBezTo>
                  <a:pt x="1321" y="45"/>
                  <a:pt x="1321" y="45"/>
                  <a:pt x="1321" y="45"/>
                </a:cubicBezTo>
                <a:cubicBezTo>
                  <a:pt x="1321" y="20"/>
                  <a:pt x="1321" y="20"/>
                  <a:pt x="1321" y="20"/>
                </a:cubicBezTo>
                <a:cubicBezTo>
                  <a:pt x="1305" y="20"/>
                  <a:pt x="1305" y="20"/>
                  <a:pt x="1305" y="20"/>
                </a:cubicBezTo>
                <a:cubicBezTo>
                  <a:pt x="1305" y="3"/>
                  <a:pt x="1305" y="3"/>
                  <a:pt x="1305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8" y="20"/>
                  <a:pt x="1298" y="20"/>
                  <a:pt x="1298" y="20"/>
                </a:cubicBezTo>
                <a:cubicBezTo>
                  <a:pt x="1282" y="20"/>
                  <a:pt x="1282" y="20"/>
                  <a:pt x="1282" y="20"/>
                </a:cubicBezTo>
                <a:cubicBezTo>
                  <a:pt x="1282" y="45"/>
                  <a:pt x="1282" y="45"/>
                  <a:pt x="1282" y="45"/>
                </a:cubicBezTo>
                <a:cubicBezTo>
                  <a:pt x="1267" y="45"/>
                  <a:pt x="1267" y="45"/>
                  <a:pt x="1267" y="45"/>
                </a:cubicBezTo>
                <a:cubicBezTo>
                  <a:pt x="1267" y="53"/>
                  <a:pt x="1267" y="53"/>
                  <a:pt x="1267" y="53"/>
                </a:cubicBezTo>
                <a:cubicBezTo>
                  <a:pt x="1282" y="53"/>
                  <a:pt x="1282" y="53"/>
                  <a:pt x="1282" y="53"/>
                </a:cubicBezTo>
                <a:cubicBezTo>
                  <a:pt x="1282" y="79"/>
                  <a:pt x="1282" y="79"/>
                  <a:pt x="1282" y="79"/>
                </a:cubicBezTo>
                <a:cubicBezTo>
                  <a:pt x="1261" y="79"/>
                  <a:pt x="1261" y="79"/>
                  <a:pt x="1261" y="79"/>
                </a:cubicBezTo>
                <a:cubicBezTo>
                  <a:pt x="1261" y="68"/>
                  <a:pt x="1261" y="68"/>
                  <a:pt x="1261" y="68"/>
                </a:cubicBezTo>
                <a:cubicBezTo>
                  <a:pt x="1251" y="68"/>
                  <a:pt x="1251" y="68"/>
                  <a:pt x="1251" y="68"/>
                </a:cubicBezTo>
                <a:cubicBezTo>
                  <a:pt x="1251" y="44"/>
                  <a:pt x="1251" y="44"/>
                  <a:pt x="1251" y="44"/>
                </a:cubicBezTo>
                <a:cubicBezTo>
                  <a:pt x="1228" y="44"/>
                  <a:pt x="1228" y="44"/>
                  <a:pt x="1228" y="44"/>
                </a:cubicBezTo>
                <a:cubicBezTo>
                  <a:pt x="1228" y="76"/>
                  <a:pt x="1228" y="76"/>
                  <a:pt x="1228" y="76"/>
                </a:cubicBezTo>
                <a:cubicBezTo>
                  <a:pt x="1220" y="76"/>
                  <a:pt x="1220" y="76"/>
                  <a:pt x="1220" y="76"/>
                </a:cubicBezTo>
                <a:cubicBezTo>
                  <a:pt x="1220" y="134"/>
                  <a:pt x="1220" y="134"/>
                  <a:pt x="1220" y="134"/>
                </a:cubicBezTo>
                <a:cubicBezTo>
                  <a:pt x="1205" y="134"/>
                  <a:pt x="1205" y="134"/>
                  <a:pt x="1205" y="134"/>
                </a:cubicBezTo>
                <a:cubicBezTo>
                  <a:pt x="1205" y="89"/>
                  <a:pt x="1205" y="89"/>
                  <a:pt x="1205" y="89"/>
                </a:cubicBezTo>
                <a:cubicBezTo>
                  <a:pt x="1173" y="50"/>
                  <a:pt x="1173" y="50"/>
                  <a:pt x="1173" y="50"/>
                </a:cubicBezTo>
                <a:cubicBezTo>
                  <a:pt x="1173" y="0"/>
                  <a:pt x="1173" y="0"/>
                  <a:pt x="1173" y="0"/>
                </a:cubicBezTo>
              </a:path>
            </a:pathLst>
          </a:custGeom>
          <a:solidFill>
            <a:srgbClr val="002060">
              <a:alpha val="6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/>
            <a:endParaRPr sz="1350"/>
          </a:p>
        </p:txBody>
      </p:sp>
      <p:pic>
        <p:nvPicPr>
          <p:cNvPr id="11" name="Picture 2" descr="C:\Users\wangyanming\Desktop\未标题-1-08.png"/>
          <p:cNvPicPr>
            <a:picLocks noChangeAspect="1"/>
          </p:cNvPicPr>
          <p:nvPr/>
        </p:nvPicPr>
        <p:blipFill>
          <a:blip r:embed="rId1"/>
          <a:srcRect t="-87500" b="-87500"/>
          <a:stretch>
            <a:fillRect/>
          </a:stretch>
        </p:blipFill>
        <p:spPr>
          <a:xfrm>
            <a:off x="19050" y="857421"/>
            <a:ext cx="12192000" cy="551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" name="文本框 103"/>
          <p:cNvSpPr txBox="1"/>
          <p:nvPr>
            <p:custDataLst>
              <p:tags r:id="rId2"/>
            </p:custDataLst>
          </p:nvPr>
        </p:nvSpPr>
        <p:spPr>
          <a:xfrm>
            <a:off x="358775" y="1110615"/>
            <a:ext cx="4547870" cy="1229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公告查看和搜索（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移动）：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pPr indent="0">
              <a:buFont typeface="+mj-ea"/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可通过工作台直接查看公告，并可点击“更多”进行公告搜索。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79755" y="298450"/>
            <a:ext cx="10708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zh-CN" altLang="en-US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公告</a:t>
            </a:r>
            <a:endParaRPr lang="zh-CN" altLang="en-US" sz="2400" b="1" spc="300">
              <a:solidFill>
                <a:srgbClr val="008543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105400" y="1010920"/>
            <a:ext cx="2606040" cy="55327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670925" y="951230"/>
            <a:ext cx="2616835" cy="5584190"/>
          </a:xfrm>
          <a:prstGeom prst="rect">
            <a:avLst/>
          </a:prstGeom>
        </p:spPr>
      </p:pic>
      <p:cxnSp>
        <p:nvCxnSpPr>
          <p:cNvPr id="23" name="直接箭头连接符 22"/>
          <p:cNvCxnSpPr/>
          <p:nvPr>
            <p:custDataLst>
              <p:tags r:id="rId8"/>
            </p:custDataLst>
          </p:nvPr>
        </p:nvCxnSpPr>
        <p:spPr>
          <a:xfrm>
            <a:off x="7941310" y="3817620"/>
            <a:ext cx="561340" cy="0"/>
          </a:xfrm>
          <a:prstGeom prst="straightConnector1">
            <a:avLst/>
          </a:prstGeom>
          <a:ln w="50800" cap="flat" cmpd="sng">
            <a:solidFill>
              <a:schemeClr val="accent1"/>
            </a:solidFill>
            <a:prstDash val="solid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大横琴logo（原色简称）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78790" y="344170"/>
            <a:ext cx="1793875" cy="470535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title" idx="4294967295"/>
            <p:custDataLst>
              <p:tags r:id="rId3"/>
            </p:custDataLst>
          </p:nvPr>
        </p:nvSpPr>
        <p:spPr>
          <a:xfrm>
            <a:off x="1592580" y="2614295"/>
            <a:ext cx="8447405" cy="1194435"/>
          </a:xfrm>
        </p:spPr>
        <p:txBody>
          <a:bodyPr/>
          <a:p>
            <a:pPr marL="0" algn="ctr" defTabSz="914400" eaLnBrk="1" fontAlgn="auto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altLang="zh-CN" sz="4800" b="1" kern="1500" spc="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3.</a:t>
            </a:r>
            <a:r>
              <a:rPr lang="zh-CN" sz="4800" b="1" kern="1500" spc="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系统</a:t>
            </a:r>
            <a:r>
              <a:rPr lang="zh-CN" sz="4800" b="1" kern="1500" spc="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设置</a:t>
            </a:r>
            <a:br>
              <a:rPr lang="zh-CN" sz="4800" b="1" kern="1500" spc="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</a:br>
            <a:r>
              <a:rPr lang="zh-CN" sz="1800" b="1" kern="1500" spc="8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（工作台、消息中心、快捷应用、日程、通讯录、公告）</a:t>
            </a:r>
            <a:endParaRPr lang="zh-CN" sz="1800" b="1" kern="1500" spc="800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5" name="矩形 294"/>
          <p:cNvSpPr/>
          <p:nvPr/>
        </p:nvSpPr>
        <p:spPr>
          <a:xfrm>
            <a:off x="19050" y="6094730"/>
            <a:ext cx="12154535" cy="7664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9" name="íş1íḑè"/>
          <p:cNvSpPr/>
          <p:nvPr/>
        </p:nvSpPr>
        <p:spPr bwMode="auto">
          <a:xfrm>
            <a:off x="82550" y="3975100"/>
            <a:ext cx="12109450" cy="2261235"/>
          </a:xfrm>
          <a:custGeom>
            <a:avLst/>
            <a:gdLst>
              <a:gd name="T0" fmla="*/ 1128 w 1998"/>
              <a:gd name="T1" fmla="*/ 86 h 642"/>
              <a:gd name="T2" fmla="*/ 1103 w 1998"/>
              <a:gd name="T3" fmla="*/ 88 h 642"/>
              <a:gd name="T4" fmla="*/ 1051 w 1998"/>
              <a:gd name="T5" fmla="*/ 218 h 642"/>
              <a:gd name="T6" fmla="*/ 1020 w 1998"/>
              <a:gd name="T7" fmla="*/ 217 h 642"/>
              <a:gd name="T8" fmla="*/ 808 w 1998"/>
              <a:gd name="T9" fmla="*/ 222 h 642"/>
              <a:gd name="T10" fmla="*/ 729 w 1998"/>
              <a:gd name="T11" fmla="*/ 134 h 642"/>
              <a:gd name="T12" fmla="*/ 589 w 1998"/>
              <a:gd name="T13" fmla="*/ 134 h 642"/>
              <a:gd name="T14" fmla="*/ 556 w 1998"/>
              <a:gd name="T15" fmla="*/ 40 h 642"/>
              <a:gd name="T16" fmla="*/ 518 w 1998"/>
              <a:gd name="T17" fmla="*/ 133 h 642"/>
              <a:gd name="T18" fmla="*/ 479 w 1998"/>
              <a:gd name="T19" fmla="*/ 204 h 642"/>
              <a:gd name="T20" fmla="*/ 462 w 1998"/>
              <a:gd name="T21" fmla="*/ 134 h 642"/>
              <a:gd name="T22" fmla="*/ 408 w 1998"/>
              <a:gd name="T23" fmla="*/ 104 h 642"/>
              <a:gd name="T24" fmla="*/ 336 w 1998"/>
              <a:gd name="T25" fmla="*/ 303 h 642"/>
              <a:gd name="T26" fmla="*/ 251 w 1998"/>
              <a:gd name="T27" fmla="*/ 301 h 642"/>
              <a:gd name="T28" fmla="*/ 191 w 1998"/>
              <a:gd name="T29" fmla="*/ 128 h 642"/>
              <a:gd name="T30" fmla="*/ 152 w 1998"/>
              <a:gd name="T31" fmla="*/ 327 h 642"/>
              <a:gd name="T32" fmla="*/ 140 w 1998"/>
              <a:gd name="T33" fmla="*/ 275 h 642"/>
              <a:gd name="T34" fmla="*/ 112 w 1998"/>
              <a:gd name="T35" fmla="*/ 212 h 642"/>
              <a:gd name="T36" fmla="*/ 90 w 1998"/>
              <a:gd name="T37" fmla="*/ 261 h 642"/>
              <a:gd name="T38" fmla="*/ 64 w 1998"/>
              <a:gd name="T39" fmla="*/ 388 h 642"/>
              <a:gd name="T40" fmla="*/ 37 w 1998"/>
              <a:gd name="T41" fmla="*/ 258 h 642"/>
              <a:gd name="T42" fmla="*/ 14 w 1998"/>
              <a:gd name="T43" fmla="*/ 259 h 642"/>
              <a:gd name="T44" fmla="*/ 1998 w 1998"/>
              <a:gd name="T45" fmla="*/ 641 h 642"/>
              <a:gd name="T46" fmla="*/ 1976 w 1998"/>
              <a:gd name="T47" fmla="*/ 211 h 642"/>
              <a:gd name="T48" fmla="*/ 1952 w 1998"/>
              <a:gd name="T49" fmla="*/ 154 h 642"/>
              <a:gd name="T50" fmla="*/ 1923 w 1998"/>
              <a:gd name="T51" fmla="*/ 211 h 642"/>
              <a:gd name="T52" fmla="*/ 1914 w 1998"/>
              <a:gd name="T53" fmla="*/ 134 h 642"/>
              <a:gd name="T54" fmla="*/ 1901 w 1998"/>
              <a:gd name="T55" fmla="*/ 88 h 642"/>
              <a:gd name="T56" fmla="*/ 1890 w 1998"/>
              <a:gd name="T57" fmla="*/ 135 h 642"/>
              <a:gd name="T58" fmla="*/ 1868 w 1998"/>
              <a:gd name="T59" fmla="*/ 150 h 642"/>
              <a:gd name="T60" fmla="*/ 1844 w 1998"/>
              <a:gd name="T61" fmla="*/ 112 h 642"/>
              <a:gd name="T62" fmla="*/ 1815 w 1998"/>
              <a:gd name="T63" fmla="*/ 68 h 642"/>
              <a:gd name="T64" fmla="*/ 1759 w 1998"/>
              <a:gd name="T65" fmla="*/ 232 h 642"/>
              <a:gd name="T66" fmla="*/ 1730 w 1998"/>
              <a:gd name="T67" fmla="*/ 240 h 642"/>
              <a:gd name="T68" fmla="*/ 1708 w 1998"/>
              <a:gd name="T69" fmla="*/ 188 h 642"/>
              <a:gd name="T70" fmla="*/ 1676 w 1998"/>
              <a:gd name="T71" fmla="*/ 240 h 642"/>
              <a:gd name="T72" fmla="*/ 1649 w 1998"/>
              <a:gd name="T73" fmla="*/ 249 h 642"/>
              <a:gd name="T74" fmla="*/ 1638 w 1998"/>
              <a:gd name="T75" fmla="*/ 216 h 642"/>
              <a:gd name="T76" fmla="*/ 1622 w 1998"/>
              <a:gd name="T77" fmla="*/ 191 h 642"/>
              <a:gd name="T78" fmla="*/ 1608 w 1998"/>
              <a:gd name="T79" fmla="*/ 216 h 642"/>
              <a:gd name="T80" fmla="*/ 1606 w 1998"/>
              <a:gd name="T81" fmla="*/ 248 h 642"/>
              <a:gd name="T82" fmla="*/ 1584 w 1998"/>
              <a:gd name="T83" fmla="*/ 266 h 642"/>
              <a:gd name="T84" fmla="*/ 1560 w 1998"/>
              <a:gd name="T85" fmla="*/ 249 h 642"/>
              <a:gd name="T86" fmla="*/ 1476 w 1998"/>
              <a:gd name="T87" fmla="*/ 93 h 642"/>
              <a:gd name="T88" fmla="*/ 1353 w 1998"/>
              <a:gd name="T89" fmla="*/ 80 h 642"/>
              <a:gd name="T90" fmla="*/ 1336 w 1998"/>
              <a:gd name="T91" fmla="*/ 45 h 642"/>
              <a:gd name="T92" fmla="*/ 1305 w 1998"/>
              <a:gd name="T93" fmla="*/ 3 h 642"/>
              <a:gd name="T94" fmla="*/ 1282 w 1998"/>
              <a:gd name="T95" fmla="*/ 45 h 642"/>
              <a:gd name="T96" fmla="*/ 1282 w 1998"/>
              <a:gd name="T97" fmla="*/ 79 h 642"/>
              <a:gd name="T98" fmla="*/ 1251 w 1998"/>
              <a:gd name="T99" fmla="*/ 44 h 642"/>
              <a:gd name="T100" fmla="*/ 1220 w 1998"/>
              <a:gd name="T101" fmla="*/ 134 h 642"/>
              <a:gd name="T102" fmla="*/ 1173 w 1998"/>
              <a:gd name="T103" fmla="*/ 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98" h="642">
                <a:moveTo>
                  <a:pt x="1173" y="0"/>
                </a:moveTo>
                <a:cubicBezTo>
                  <a:pt x="1165" y="0"/>
                  <a:pt x="1165" y="0"/>
                  <a:pt x="1165" y="0"/>
                </a:cubicBezTo>
                <a:cubicBezTo>
                  <a:pt x="1165" y="53"/>
                  <a:pt x="1165" y="53"/>
                  <a:pt x="1165" y="53"/>
                </a:cubicBezTo>
                <a:cubicBezTo>
                  <a:pt x="1128" y="86"/>
                  <a:pt x="1128" y="86"/>
                  <a:pt x="1128" y="86"/>
                </a:cubicBezTo>
                <a:cubicBezTo>
                  <a:pt x="1111" y="86"/>
                  <a:pt x="1111" y="86"/>
                  <a:pt x="1111" y="86"/>
                </a:cubicBezTo>
                <a:cubicBezTo>
                  <a:pt x="1111" y="27"/>
                  <a:pt x="1111" y="27"/>
                  <a:pt x="1111" y="27"/>
                </a:cubicBezTo>
                <a:cubicBezTo>
                  <a:pt x="1103" y="27"/>
                  <a:pt x="1103" y="27"/>
                  <a:pt x="1103" y="27"/>
                </a:cubicBezTo>
                <a:cubicBezTo>
                  <a:pt x="1103" y="88"/>
                  <a:pt x="1103" y="88"/>
                  <a:pt x="1103" y="88"/>
                </a:cubicBezTo>
                <a:cubicBezTo>
                  <a:pt x="1060" y="134"/>
                  <a:pt x="1060" y="134"/>
                  <a:pt x="1060" y="134"/>
                </a:cubicBezTo>
                <a:cubicBezTo>
                  <a:pt x="1060" y="189"/>
                  <a:pt x="1060" y="189"/>
                  <a:pt x="1060" y="189"/>
                </a:cubicBezTo>
                <a:cubicBezTo>
                  <a:pt x="1051" y="189"/>
                  <a:pt x="1051" y="189"/>
                  <a:pt x="1051" y="189"/>
                </a:cubicBezTo>
                <a:cubicBezTo>
                  <a:pt x="1051" y="218"/>
                  <a:pt x="1051" y="218"/>
                  <a:pt x="1051" y="218"/>
                </a:cubicBezTo>
                <a:cubicBezTo>
                  <a:pt x="1036" y="218"/>
                  <a:pt x="1036" y="218"/>
                  <a:pt x="1036" y="218"/>
                </a:cubicBezTo>
                <a:cubicBezTo>
                  <a:pt x="1036" y="299"/>
                  <a:pt x="1036" y="299"/>
                  <a:pt x="1036" y="299"/>
                </a:cubicBezTo>
                <a:cubicBezTo>
                  <a:pt x="1020" y="299"/>
                  <a:pt x="1020" y="299"/>
                  <a:pt x="1020" y="299"/>
                </a:cubicBezTo>
                <a:cubicBezTo>
                  <a:pt x="1020" y="217"/>
                  <a:pt x="1020" y="217"/>
                  <a:pt x="1020" y="217"/>
                </a:cubicBezTo>
                <a:cubicBezTo>
                  <a:pt x="967" y="217"/>
                  <a:pt x="967" y="217"/>
                  <a:pt x="967" y="217"/>
                </a:cubicBezTo>
                <a:cubicBezTo>
                  <a:pt x="967" y="75"/>
                  <a:pt x="967" y="75"/>
                  <a:pt x="967" y="75"/>
                </a:cubicBezTo>
                <a:cubicBezTo>
                  <a:pt x="808" y="75"/>
                  <a:pt x="808" y="75"/>
                  <a:pt x="808" y="75"/>
                </a:cubicBezTo>
                <a:cubicBezTo>
                  <a:pt x="808" y="222"/>
                  <a:pt x="808" y="222"/>
                  <a:pt x="808" y="222"/>
                </a:cubicBezTo>
                <a:cubicBezTo>
                  <a:pt x="770" y="222"/>
                  <a:pt x="770" y="222"/>
                  <a:pt x="770" y="222"/>
                </a:cubicBezTo>
                <a:cubicBezTo>
                  <a:pt x="770" y="177"/>
                  <a:pt x="770" y="177"/>
                  <a:pt x="770" y="177"/>
                </a:cubicBezTo>
                <a:cubicBezTo>
                  <a:pt x="729" y="177"/>
                  <a:pt x="729" y="177"/>
                  <a:pt x="729" y="177"/>
                </a:cubicBezTo>
                <a:cubicBezTo>
                  <a:pt x="729" y="134"/>
                  <a:pt x="729" y="134"/>
                  <a:pt x="729" y="134"/>
                </a:cubicBezTo>
                <a:cubicBezTo>
                  <a:pt x="633" y="134"/>
                  <a:pt x="633" y="134"/>
                  <a:pt x="633" y="134"/>
                </a:cubicBezTo>
                <a:cubicBezTo>
                  <a:pt x="633" y="272"/>
                  <a:pt x="633" y="272"/>
                  <a:pt x="633" y="272"/>
                </a:cubicBezTo>
                <a:cubicBezTo>
                  <a:pt x="589" y="272"/>
                  <a:pt x="589" y="272"/>
                  <a:pt x="589" y="272"/>
                </a:cubicBezTo>
                <a:cubicBezTo>
                  <a:pt x="589" y="134"/>
                  <a:pt x="589" y="134"/>
                  <a:pt x="589" y="134"/>
                </a:cubicBezTo>
                <a:cubicBezTo>
                  <a:pt x="572" y="134"/>
                  <a:pt x="572" y="134"/>
                  <a:pt x="572" y="134"/>
                </a:cubicBezTo>
                <a:cubicBezTo>
                  <a:pt x="572" y="92"/>
                  <a:pt x="572" y="92"/>
                  <a:pt x="572" y="92"/>
                </a:cubicBezTo>
                <a:cubicBezTo>
                  <a:pt x="556" y="71"/>
                  <a:pt x="556" y="71"/>
                  <a:pt x="556" y="71"/>
                </a:cubicBezTo>
                <a:cubicBezTo>
                  <a:pt x="556" y="40"/>
                  <a:pt x="556" y="40"/>
                  <a:pt x="556" y="40"/>
                </a:cubicBezTo>
                <a:cubicBezTo>
                  <a:pt x="546" y="40"/>
                  <a:pt x="546" y="40"/>
                  <a:pt x="546" y="40"/>
                </a:cubicBezTo>
                <a:cubicBezTo>
                  <a:pt x="546" y="69"/>
                  <a:pt x="546" y="69"/>
                  <a:pt x="546" y="69"/>
                </a:cubicBezTo>
                <a:cubicBezTo>
                  <a:pt x="518" y="91"/>
                  <a:pt x="518" y="91"/>
                  <a:pt x="518" y="91"/>
                </a:cubicBezTo>
                <a:cubicBezTo>
                  <a:pt x="518" y="133"/>
                  <a:pt x="518" y="133"/>
                  <a:pt x="518" y="133"/>
                </a:cubicBezTo>
                <a:cubicBezTo>
                  <a:pt x="503" y="133"/>
                  <a:pt x="503" y="133"/>
                  <a:pt x="503" y="133"/>
                </a:cubicBezTo>
                <a:cubicBezTo>
                  <a:pt x="503" y="274"/>
                  <a:pt x="503" y="274"/>
                  <a:pt x="503" y="274"/>
                </a:cubicBezTo>
                <a:cubicBezTo>
                  <a:pt x="479" y="259"/>
                  <a:pt x="479" y="259"/>
                  <a:pt x="479" y="259"/>
                </a:cubicBezTo>
                <a:cubicBezTo>
                  <a:pt x="479" y="204"/>
                  <a:pt x="479" y="204"/>
                  <a:pt x="479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0" y="264"/>
                  <a:pt x="470" y="264"/>
                  <a:pt x="470" y="264"/>
                </a:cubicBezTo>
                <a:cubicBezTo>
                  <a:pt x="462" y="264"/>
                  <a:pt x="462" y="264"/>
                  <a:pt x="462" y="264"/>
                </a:cubicBezTo>
                <a:cubicBezTo>
                  <a:pt x="462" y="134"/>
                  <a:pt x="462" y="134"/>
                  <a:pt x="462" y="134"/>
                </a:cubicBezTo>
                <a:cubicBezTo>
                  <a:pt x="424" y="103"/>
                  <a:pt x="424" y="103"/>
                  <a:pt x="424" y="103"/>
                </a:cubicBezTo>
                <a:cubicBezTo>
                  <a:pt x="424" y="27"/>
                  <a:pt x="424" y="27"/>
                  <a:pt x="424" y="27"/>
                </a:cubicBezTo>
                <a:cubicBezTo>
                  <a:pt x="408" y="27"/>
                  <a:pt x="408" y="27"/>
                  <a:pt x="408" y="27"/>
                </a:cubicBezTo>
                <a:cubicBezTo>
                  <a:pt x="408" y="104"/>
                  <a:pt x="408" y="104"/>
                  <a:pt x="408" y="104"/>
                </a:cubicBezTo>
                <a:cubicBezTo>
                  <a:pt x="369" y="135"/>
                  <a:pt x="369" y="135"/>
                  <a:pt x="369" y="135"/>
                </a:cubicBezTo>
                <a:cubicBezTo>
                  <a:pt x="369" y="277"/>
                  <a:pt x="369" y="277"/>
                  <a:pt x="369" y="277"/>
                </a:cubicBezTo>
                <a:cubicBezTo>
                  <a:pt x="352" y="303"/>
                  <a:pt x="352" y="303"/>
                  <a:pt x="352" y="303"/>
                </a:cubicBezTo>
                <a:cubicBezTo>
                  <a:pt x="336" y="303"/>
                  <a:pt x="336" y="303"/>
                  <a:pt x="336" y="303"/>
                </a:cubicBezTo>
                <a:cubicBezTo>
                  <a:pt x="336" y="272"/>
                  <a:pt x="336" y="272"/>
                  <a:pt x="336" y="272"/>
                </a:cubicBezTo>
                <a:cubicBezTo>
                  <a:pt x="282" y="272"/>
                  <a:pt x="282" y="272"/>
                  <a:pt x="282" y="272"/>
                </a:cubicBezTo>
                <a:cubicBezTo>
                  <a:pt x="282" y="301"/>
                  <a:pt x="282" y="301"/>
                  <a:pt x="282" y="301"/>
                </a:cubicBezTo>
                <a:cubicBezTo>
                  <a:pt x="251" y="301"/>
                  <a:pt x="251" y="301"/>
                  <a:pt x="251" y="301"/>
                </a:cubicBezTo>
                <a:cubicBezTo>
                  <a:pt x="251" y="389"/>
                  <a:pt x="251" y="389"/>
                  <a:pt x="251" y="389"/>
                </a:cubicBezTo>
                <a:cubicBezTo>
                  <a:pt x="231" y="389"/>
                  <a:pt x="231" y="389"/>
                  <a:pt x="231" y="389"/>
                </a:cubicBezTo>
                <a:cubicBezTo>
                  <a:pt x="231" y="128"/>
                  <a:pt x="231" y="128"/>
                  <a:pt x="231" y="128"/>
                </a:cubicBezTo>
                <a:cubicBezTo>
                  <a:pt x="191" y="128"/>
                  <a:pt x="191" y="128"/>
                  <a:pt x="191" y="128"/>
                </a:cubicBezTo>
                <a:cubicBezTo>
                  <a:pt x="191" y="437"/>
                  <a:pt x="191" y="437"/>
                  <a:pt x="191" y="437"/>
                </a:cubicBezTo>
                <a:cubicBezTo>
                  <a:pt x="184" y="437"/>
                  <a:pt x="184" y="437"/>
                  <a:pt x="184" y="437"/>
                </a:cubicBezTo>
                <a:cubicBezTo>
                  <a:pt x="184" y="327"/>
                  <a:pt x="184" y="327"/>
                  <a:pt x="184" y="327"/>
                </a:cubicBezTo>
                <a:cubicBezTo>
                  <a:pt x="152" y="327"/>
                  <a:pt x="152" y="327"/>
                  <a:pt x="152" y="327"/>
                </a:cubicBezTo>
                <a:cubicBezTo>
                  <a:pt x="152" y="299"/>
                  <a:pt x="152" y="299"/>
                  <a:pt x="152" y="299"/>
                </a:cubicBezTo>
                <a:cubicBezTo>
                  <a:pt x="140" y="299"/>
                  <a:pt x="140" y="299"/>
                  <a:pt x="140" y="299"/>
                </a:cubicBezTo>
                <a:cubicBezTo>
                  <a:pt x="140" y="292"/>
                  <a:pt x="140" y="292"/>
                  <a:pt x="140" y="292"/>
                </a:cubicBezTo>
                <a:cubicBezTo>
                  <a:pt x="140" y="275"/>
                  <a:pt x="140" y="275"/>
                  <a:pt x="140" y="275"/>
                </a:cubicBezTo>
                <a:cubicBezTo>
                  <a:pt x="130" y="261"/>
                  <a:pt x="130" y="261"/>
                  <a:pt x="130" y="261"/>
                </a:cubicBezTo>
                <a:cubicBezTo>
                  <a:pt x="115" y="261"/>
                  <a:pt x="115" y="261"/>
                  <a:pt x="115" y="261"/>
                </a:cubicBezTo>
                <a:cubicBezTo>
                  <a:pt x="115" y="215"/>
                  <a:pt x="115" y="215"/>
                  <a:pt x="115" y="215"/>
                </a:cubicBezTo>
                <a:cubicBezTo>
                  <a:pt x="115" y="214"/>
                  <a:pt x="114" y="212"/>
                  <a:pt x="112" y="212"/>
                </a:cubicBezTo>
                <a:cubicBezTo>
                  <a:pt x="108" y="212"/>
                  <a:pt x="108" y="212"/>
                  <a:pt x="108" y="212"/>
                </a:cubicBezTo>
                <a:cubicBezTo>
                  <a:pt x="106" y="212"/>
                  <a:pt x="105" y="214"/>
                  <a:pt x="105" y="215"/>
                </a:cubicBezTo>
                <a:cubicBezTo>
                  <a:pt x="105" y="261"/>
                  <a:pt x="105" y="261"/>
                  <a:pt x="105" y="261"/>
                </a:cubicBezTo>
                <a:cubicBezTo>
                  <a:pt x="90" y="261"/>
                  <a:pt x="90" y="261"/>
                  <a:pt x="90" y="261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92"/>
                  <a:pt x="80" y="292"/>
                  <a:pt x="80" y="292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64" y="388"/>
                  <a:pt x="64" y="388"/>
                  <a:pt x="64" y="388"/>
                </a:cubicBezTo>
                <a:cubicBezTo>
                  <a:pt x="64" y="302"/>
                  <a:pt x="64" y="302"/>
                  <a:pt x="64" y="302"/>
                </a:cubicBezTo>
                <a:cubicBezTo>
                  <a:pt x="46" y="302"/>
                  <a:pt x="46" y="302"/>
                  <a:pt x="46" y="302"/>
                </a:cubicBezTo>
                <a:cubicBezTo>
                  <a:pt x="46" y="258"/>
                  <a:pt x="46" y="258"/>
                  <a:pt x="46" y="258"/>
                </a:cubicBezTo>
                <a:cubicBezTo>
                  <a:pt x="37" y="258"/>
                  <a:pt x="37" y="258"/>
                  <a:pt x="37" y="258"/>
                </a:cubicBezTo>
                <a:cubicBezTo>
                  <a:pt x="37" y="227"/>
                  <a:pt x="37" y="227"/>
                  <a:pt x="37" y="227"/>
                </a:cubicBezTo>
                <a:cubicBezTo>
                  <a:pt x="25" y="227"/>
                  <a:pt x="25" y="227"/>
                  <a:pt x="25" y="227"/>
                </a:cubicBezTo>
                <a:cubicBezTo>
                  <a:pt x="25" y="259"/>
                  <a:pt x="25" y="259"/>
                  <a:pt x="25" y="259"/>
                </a:cubicBezTo>
                <a:cubicBezTo>
                  <a:pt x="14" y="259"/>
                  <a:pt x="14" y="259"/>
                  <a:pt x="14" y="259"/>
                </a:cubicBezTo>
                <a:cubicBezTo>
                  <a:pt x="14" y="298"/>
                  <a:pt x="14" y="298"/>
                  <a:pt x="14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642"/>
                  <a:pt x="0" y="642"/>
                  <a:pt x="0" y="642"/>
                </a:cubicBezTo>
                <a:cubicBezTo>
                  <a:pt x="1998" y="641"/>
                  <a:pt x="1998" y="641"/>
                  <a:pt x="1998" y="641"/>
                </a:cubicBezTo>
                <a:cubicBezTo>
                  <a:pt x="1998" y="124"/>
                  <a:pt x="1998" y="124"/>
                  <a:pt x="1998" y="124"/>
                </a:cubicBezTo>
                <a:cubicBezTo>
                  <a:pt x="1998" y="117"/>
                  <a:pt x="1993" y="112"/>
                  <a:pt x="1987" y="112"/>
                </a:cubicBezTo>
                <a:cubicBezTo>
                  <a:pt x="1981" y="112"/>
                  <a:pt x="1976" y="117"/>
                  <a:pt x="1976" y="124"/>
                </a:cubicBezTo>
                <a:cubicBezTo>
                  <a:pt x="1976" y="211"/>
                  <a:pt x="1976" y="211"/>
                  <a:pt x="1976" y="211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58"/>
                  <a:pt x="1955" y="158"/>
                  <a:pt x="1955" y="158"/>
                </a:cubicBezTo>
                <a:cubicBezTo>
                  <a:pt x="1955" y="156"/>
                  <a:pt x="1954" y="154"/>
                  <a:pt x="1952" y="154"/>
                </a:cubicBezTo>
                <a:cubicBezTo>
                  <a:pt x="1943" y="154"/>
                  <a:pt x="1943" y="154"/>
                  <a:pt x="1943" y="154"/>
                </a:cubicBezTo>
                <a:cubicBezTo>
                  <a:pt x="1941" y="154"/>
                  <a:pt x="1940" y="156"/>
                  <a:pt x="1940" y="158"/>
                </a:cubicBezTo>
                <a:cubicBezTo>
                  <a:pt x="1940" y="193"/>
                  <a:pt x="1940" y="193"/>
                  <a:pt x="1940" y="193"/>
                </a:cubicBezTo>
                <a:cubicBezTo>
                  <a:pt x="1923" y="211"/>
                  <a:pt x="1923" y="211"/>
                  <a:pt x="1923" y="211"/>
                </a:cubicBezTo>
                <a:cubicBezTo>
                  <a:pt x="1923" y="143"/>
                  <a:pt x="1923" y="143"/>
                  <a:pt x="1923" y="143"/>
                </a:cubicBezTo>
                <a:cubicBezTo>
                  <a:pt x="1923" y="143"/>
                  <a:pt x="1922" y="142"/>
                  <a:pt x="1922" y="141"/>
                </a:cubicBezTo>
                <a:cubicBezTo>
                  <a:pt x="1916" y="135"/>
                  <a:pt x="1916" y="135"/>
                  <a:pt x="1916" y="135"/>
                </a:cubicBezTo>
                <a:cubicBezTo>
                  <a:pt x="1916" y="135"/>
                  <a:pt x="1915" y="134"/>
                  <a:pt x="1914" y="134"/>
                </a:cubicBezTo>
                <a:cubicBezTo>
                  <a:pt x="1906" y="134"/>
                  <a:pt x="1906" y="134"/>
                  <a:pt x="1906" y="134"/>
                </a:cubicBezTo>
                <a:cubicBezTo>
                  <a:pt x="1906" y="90"/>
                  <a:pt x="1906" y="90"/>
                  <a:pt x="1906" y="90"/>
                </a:cubicBezTo>
                <a:cubicBezTo>
                  <a:pt x="1906" y="89"/>
                  <a:pt x="1905" y="88"/>
                  <a:pt x="1905" y="88"/>
                </a:cubicBezTo>
                <a:cubicBezTo>
                  <a:pt x="1901" y="88"/>
                  <a:pt x="1901" y="88"/>
                  <a:pt x="1901" y="88"/>
                </a:cubicBezTo>
                <a:cubicBezTo>
                  <a:pt x="1900" y="88"/>
                  <a:pt x="1899" y="89"/>
                  <a:pt x="1899" y="90"/>
                </a:cubicBezTo>
                <a:cubicBezTo>
                  <a:pt x="1899" y="134"/>
                  <a:pt x="1899" y="134"/>
                  <a:pt x="1899" y="134"/>
                </a:cubicBezTo>
                <a:cubicBezTo>
                  <a:pt x="1892" y="134"/>
                  <a:pt x="1892" y="134"/>
                  <a:pt x="1892" y="134"/>
                </a:cubicBezTo>
                <a:cubicBezTo>
                  <a:pt x="1891" y="134"/>
                  <a:pt x="1890" y="135"/>
                  <a:pt x="1890" y="135"/>
                </a:cubicBezTo>
                <a:cubicBezTo>
                  <a:pt x="1885" y="141"/>
                  <a:pt x="1885" y="141"/>
                  <a:pt x="1885" y="141"/>
                </a:cubicBezTo>
                <a:cubicBezTo>
                  <a:pt x="1884" y="142"/>
                  <a:pt x="1884" y="143"/>
                  <a:pt x="1884" y="144"/>
                </a:cubicBezTo>
                <a:cubicBezTo>
                  <a:pt x="1884" y="179"/>
                  <a:pt x="1884" y="179"/>
                  <a:pt x="1884" y="179"/>
                </a:cubicBezTo>
                <a:cubicBezTo>
                  <a:pt x="1868" y="150"/>
                  <a:pt x="1868" y="150"/>
                  <a:pt x="1868" y="150"/>
                </a:cubicBezTo>
                <a:cubicBezTo>
                  <a:pt x="1868" y="148"/>
                  <a:pt x="1866" y="148"/>
                  <a:pt x="1865" y="148"/>
                </a:cubicBezTo>
                <a:cubicBezTo>
                  <a:pt x="1858" y="148"/>
                  <a:pt x="1858" y="148"/>
                  <a:pt x="1858" y="148"/>
                </a:cubicBezTo>
                <a:cubicBezTo>
                  <a:pt x="1858" y="112"/>
                  <a:pt x="1858" y="112"/>
                  <a:pt x="1858" y="112"/>
                </a:cubicBezTo>
                <a:cubicBezTo>
                  <a:pt x="1844" y="112"/>
                  <a:pt x="1844" y="112"/>
                  <a:pt x="1844" y="112"/>
                </a:cubicBezTo>
                <a:cubicBezTo>
                  <a:pt x="1844" y="141"/>
                  <a:pt x="1844" y="141"/>
                  <a:pt x="1844" y="141"/>
                </a:cubicBezTo>
                <a:cubicBezTo>
                  <a:pt x="1823" y="141"/>
                  <a:pt x="1823" y="141"/>
                  <a:pt x="1823" y="141"/>
                </a:cubicBezTo>
                <a:cubicBezTo>
                  <a:pt x="1823" y="68"/>
                  <a:pt x="1823" y="68"/>
                  <a:pt x="1823" y="68"/>
                </a:cubicBezTo>
                <a:cubicBezTo>
                  <a:pt x="1815" y="68"/>
                  <a:pt x="1815" y="68"/>
                  <a:pt x="1815" y="68"/>
                </a:cubicBezTo>
                <a:cubicBezTo>
                  <a:pt x="1815" y="141"/>
                  <a:pt x="1815" y="141"/>
                  <a:pt x="1815" y="141"/>
                </a:cubicBezTo>
                <a:cubicBezTo>
                  <a:pt x="1776" y="141"/>
                  <a:pt x="1776" y="141"/>
                  <a:pt x="1776" y="141"/>
                </a:cubicBezTo>
                <a:cubicBezTo>
                  <a:pt x="1759" y="163"/>
                  <a:pt x="1759" y="163"/>
                  <a:pt x="1759" y="163"/>
                </a:cubicBezTo>
                <a:cubicBezTo>
                  <a:pt x="1759" y="232"/>
                  <a:pt x="1759" y="232"/>
                  <a:pt x="1759" y="232"/>
                </a:cubicBezTo>
                <a:cubicBezTo>
                  <a:pt x="1747" y="232"/>
                  <a:pt x="1747" y="232"/>
                  <a:pt x="1747" y="232"/>
                </a:cubicBezTo>
                <a:cubicBezTo>
                  <a:pt x="1747" y="199"/>
                  <a:pt x="1747" y="199"/>
                  <a:pt x="1747" y="199"/>
                </a:cubicBezTo>
                <a:cubicBezTo>
                  <a:pt x="1730" y="199"/>
                  <a:pt x="1730" y="199"/>
                  <a:pt x="1730" y="199"/>
                </a:cubicBezTo>
                <a:cubicBezTo>
                  <a:pt x="1730" y="240"/>
                  <a:pt x="1730" y="240"/>
                  <a:pt x="1730" y="240"/>
                </a:cubicBezTo>
                <a:cubicBezTo>
                  <a:pt x="1722" y="240"/>
                  <a:pt x="1722" y="240"/>
                  <a:pt x="1722" y="240"/>
                </a:cubicBezTo>
                <a:cubicBezTo>
                  <a:pt x="1714" y="225"/>
                  <a:pt x="1714" y="225"/>
                  <a:pt x="1714" y="225"/>
                </a:cubicBezTo>
                <a:cubicBezTo>
                  <a:pt x="1708" y="225"/>
                  <a:pt x="1708" y="225"/>
                  <a:pt x="1708" y="225"/>
                </a:cubicBezTo>
                <a:cubicBezTo>
                  <a:pt x="1708" y="188"/>
                  <a:pt x="1708" y="188"/>
                  <a:pt x="1708" y="188"/>
                </a:cubicBezTo>
                <a:cubicBezTo>
                  <a:pt x="1699" y="188"/>
                  <a:pt x="1699" y="188"/>
                  <a:pt x="1699" y="188"/>
                </a:cubicBezTo>
                <a:cubicBezTo>
                  <a:pt x="1699" y="225"/>
                  <a:pt x="1699" y="225"/>
                  <a:pt x="1699" y="225"/>
                </a:cubicBezTo>
                <a:cubicBezTo>
                  <a:pt x="1693" y="225"/>
                  <a:pt x="1693" y="225"/>
                  <a:pt x="1693" y="225"/>
                </a:cubicBezTo>
                <a:cubicBezTo>
                  <a:pt x="1676" y="240"/>
                  <a:pt x="1676" y="240"/>
                  <a:pt x="1676" y="240"/>
                </a:cubicBezTo>
                <a:cubicBezTo>
                  <a:pt x="1676" y="292"/>
                  <a:pt x="1676" y="292"/>
                  <a:pt x="1676" y="292"/>
                </a:cubicBezTo>
                <a:cubicBezTo>
                  <a:pt x="1676" y="414"/>
                  <a:pt x="1676" y="414"/>
                  <a:pt x="1676" y="414"/>
                </a:cubicBezTo>
                <a:cubicBezTo>
                  <a:pt x="1649" y="414"/>
                  <a:pt x="1649" y="414"/>
                  <a:pt x="1649" y="414"/>
                </a:cubicBezTo>
                <a:cubicBezTo>
                  <a:pt x="1649" y="249"/>
                  <a:pt x="1649" y="249"/>
                  <a:pt x="1649" y="249"/>
                </a:cubicBezTo>
                <a:cubicBezTo>
                  <a:pt x="1631" y="249"/>
                  <a:pt x="1631" y="249"/>
                  <a:pt x="1631" y="249"/>
                </a:cubicBezTo>
                <a:cubicBezTo>
                  <a:pt x="1631" y="224"/>
                  <a:pt x="1631" y="224"/>
                  <a:pt x="1631" y="224"/>
                </a:cubicBezTo>
                <a:cubicBezTo>
                  <a:pt x="1638" y="224"/>
                  <a:pt x="1638" y="224"/>
                  <a:pt x="1638" y="224"/>
                </a:cubicBezTo>
                <a:cubicBezTo>
                  <a:pt x="1638" y="216"/>
                  <a:pt x="1638" y="216"/>
                  <a:pt x="1638" y="216"/>
                </a:cubicBezTo>
                <a:cubicBezTo>
                  <a:pt x="1631" y="216"/>
                  <a:pt x="1631" y="216"/>
                  <a:pt x="1631" y="216"/>
                </a:cubicBezTo>
                <a:cubicBezTo>
                  <a:pt x="1631" y="208"/>
                  <a:pt x="1631" y="208"/>
                  <a:pt x="1631" y="208"/>
                </a:cubicBezTo>
                <a:cubicBezTo>
                  <a:pt x="1622" y="208"/>
                  <a:pt x="1622" y="208"/>
                  <a:pt x="1622" y="208"/>
                </a:cubicBezTo>
                <a:cubicBezTo>
                  <a:pt x="1622" y="191"/>
                  <a:pt x="1622" y="191"/>
                  <a:pt x="1622" y="191"/>
                </a:cubicBezTo>
                <a:cubicBezTo>
                  <a:pt x="1614" y="191"/>
                  <a:pt x="1614" y="191"/>
                  <a:pt x="1614" y="191"/>
                </a:cubicBezTo>
                <a:cubicBezTo>
                  <a:pt x="1614" y="208"/>
                  <a:pt x="1614" y="208"/>
                  <a:pt x="1614" y="208"/>
                </a:cubicBezTo>
                <a:cubicBezTo>
                  <a:pt x="1608" y="208"/>
                  <a:pt x="1608" y="208"/>
                  <a:pt x="1608" y="208"/>
                </a:cubicBezTo>
                <a:cubicBezTo>
                  <a:pt x="1608" y="216"/>
                  <a:pt x="1608" y="216"/>
                  <a:pt x="1608" y="216"/>
                </a:cubicBezTo>
                <a:cubicBezTo>
                  <a:pt x="1599" y="216"/>
                  <a:pt x="1599" y="216"/>
                  <a:pt x="1599" y="216"/>
                </a:cubicBezTo>
                <a:cubicBezTo>
                  <a:pt x="1599" y="224"/>
                  <a:pt x="1599" y="224"/>
                  <a:pt x="1599" y="224"/>
                </a:cubicBezTo>
                <a:cubicBezTo>
                  <a:pt x="1606" y="224"/>
                  <a:pt x="1606" y="224"/>
                  <a:pt x="1606" y="224"/>
                </a:cubicBezTo>
                <a:cubicBezTo>
                  <a:pt x="1606" y="248"/>
                  <a:pt x="1606" y="248"/>
                  <a:pt x="1606" y="248"/>
                </a:cubicBezTo>
                <a:cubicBezTo>
                  <a:pt x="1592" y="248"/>
                  <a:pt x="1592" y="248"/>
                  <a:pt x="1592" y="248"/>
                </a:cubicBezTo>
                <a:cubicBezTo>
                  <a:pt x="1592" y="341"/>
                  <a:pt x="1592" y="341"/>
                  <a:pt x="1592" y="341"/>
                </a:cubicBezTo>
                <a:cubicBezTo>
                  <a:pt x="1584" y="341"/>
                  <a:pt x="1584" y="341"/>
                  <a:pt x="1584" y="341"/>
                </a:cubicBezTo>
                <a:cubicBezTo>
                  <a:pt x="1584" y="266"/>
                  <a:pt x="1584" y="266"/>
                  <a:pt x="1584" y="266"/>
                </a:cubicBezTo>
                <a:cubicBezTo>
                  <a:pt x="1568" y="255"/>
                  <a:pt x="1568" y="255"/>
                  <a:pt x="1568" y="255"/>
                </a:cubicBezTo>
                <a:cubicBezTo>
                  <a:pt x="1568" y="226"/>
                  <a:pt x="1568" y="226"/>
                  <a:pt x="1568" y="226"/>
                </a:cubicBezTo>
                <a:cubicBezTo>
                  <a:pt x="1560" y="226"/>
                  <a:pt x="1560" y="226"/>
                  <a:pt x="1560" y="226"/>
                </a:cubicBezTo>
                <a:cubicBezTo>
                  <a:pt x="1560" y="249"/>
                  <a:pt x="1560" y="249"/>
                  <a:pt x="1560" y="249"/>
                </a:cubicBezTo>
                <a:cubicBezTo>
                  <a:pt x="1521" y="249"/>
                  <a:pt x="1521" y="249"/>
                  <a:pt x="1521" y="249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476" y="135"/>
                  <a:pt x="1476" y="135"/>
                  <a:pt x="1476" y="135"/>
                </a:cubicBezTo>
                <a:cubicBezTo>
                  <a:pt x="1476" y="93"/>
                  <a:pt x="1476" y="93"/>
                  <a:pt x="1476" y="93"/>
                </a:cubicBezTo>
                <a:cubicBezTo>
                  <a:pt x="1383" y="93"/>
                  <a:pt x="1383" y="93"/>
                  <a:pt x="1383" y="93"/>
                </a:cubicBezTo>
                <a:cubicBezTo>
                  <a:pt x="1383" y="133"/>
                  <a:pt x="1383" y="133"/>
                  <a:pt x="1383" y="133"/>
                </a:cubicBezTo>
                <a:cubicBezTo>
                  <a:pt x="1353" y="133"/>
                  <a:pt x="1353" y="133"/>
                  <a:pt x="1353" y="133"/>
                </a:cubicBezTo>
                <a:cubicBezTo>
                  <a:pt x="1353" y="80"/>
                  <a:pt x="1353" y="80"/>
                  <a:pt x="1353" y="80"/>
                </a:cubicBezTo>
                <a:cubicBezTo>
                  <a:pt x="1321" y="80"/>
                  <a:pt x="1321" y="80"/>
                  <a:pt x="1321" y="80"/>
                </a:cubicBezTo>
                <a:cubicBezTo>
                  <a:pt x="1321" y="52"/>
                  <a:pt x="1321" y="52"/>
                  <a:pt x="1321" y="52"/>
                </a:cubicBezTo>
                <a:cubicBezTo>
                  <a:pt x="1336" y="52"/>
                  <a:pt x="1336" y="52"/>
                  <a:pt x="1336" y="52"/>
                </a:cubicBezTo>
                <a:cubicBezTo>
                  <a:pt x="1336" y="45"/>
                  <a:pt x="1336" y="45"/>
                  <a:pt x="1336" y="45"/>
                </a:cubicBezTo>
                <a:cubicBezTo>
                  <a:pt x="1321" y="45"/>
                  <a:pt x="1321" y="45"/>
                  <a:pt x="1321" y="45"/>
                </a:cubicBezTo>
                <a:cubicBezTo>
                  <a:pt x="1321" y="20"/>
                  <a:pt x="1321" y="20"/>
                  <a:pt x="1321" y="20"/>
                </a:cubicBezTo>
                <a:cubicBezTo>
                  <a:pt x="1305" y="20"/>
                  <a:pt x="1305" y="20"/>
                  <a:pt x="1305" y="20"/>
                </a:cubicBezTo>
                <a:cubicBezTo>
                  <a:pt x="1305" y="3"/>
                  <a:pt x="1305" y="3"/>
                  <a:pt x="1305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8" y="20"/>
                  <a:pt x="1298" y="20"/>
                  <a:pt x="1298" y="20"/>
                </a:cubicBezTo>
                <a:cubicBezTo>
                  <a:pt x="1282" y="20"/>
                  <a:pt x="1282" y="20"/>
                  <a:pt x="1282" y="20"/>
                </a:cubicBezTo>
                <a:cubicBezTo>
                  <a:pt x="1282" y="45"/>
                  <a:pt x="1282" y="45"/>
                  <a:pt x="1282" y="45"/>
                </a:cubicBezTo>
                <a:cubicBezTo>
                  <a:pt x="1267" y="45"/>
                  <a:pt x="1267" y="45"/>
                  <a:pt x="1267" y="45"/>
                </a:cubicBezTo>
                <a:cubicBezTo>
                  <a:pt x="1267" y="53"/>
                  <a:pt x="1267" y="53"/>
                  <a:pt x="1267" y="53"/>
                </a:cubicBezTo>
                <a:cubicBezTo>
                  <a:pt x="1282" y="53"/>
                  <a:pt x="1282" y="53"/>
                  <a:pt x="1282" y="53"/>
                </a:cubicBezTo>
                <a:cubicBezTo>
                  <a:pt x="1282" y="79"/>
                  <a:pt x="1282" y="79"/>
                  <a:pt x="1282" y="79"/>
                </a:cubicBezTo>
                <a:cubicBezTo>
                  <a:pt x="1261" y="79"/>
                  <a:pt x="1261" y="79"/>
                  <a:pt x="1261" y="79"/>
                </a:cubicBezTo>
                <a:cubicBezTo>
                  <a:pt x="1261" y="68"/>
                  <a:pt x="1261" y="68"/>
                  <a:pt x="1261" y="68"/>
                </a:cubicBezTo>
                <a:cubicBezTo>
                  <a:pt x="1251" y="68"/>
                  <a:pt x="1251" y="68"/>
                  <a:pt x="1251" y="68"/>
                </a:cubicBezTo>
                <a:cubicBezTo>
                  <a:pt x="1251" y="44"/>
                  <a:pt x="1251" y="44"/>
                  <a:pt x="1251" y="44"/>
                </a:cubicBezTo>
                <a:cubicBezTo>
                  <a:pt x="1228" y="44"/>
                  <a:pt x="1228" y="44"/>
                  <a:pt x="1228" y="44"/>
                </a:cubicBezTo>
                <a:cubicBezTo>
                  <a:pt x="1228" y="76"/>
                  <a:pt x="1228" y="76"/>
                  <a:pt x="1228" y="76"/>
                </a:cubicBezTo>
                <a:cubicBezTo>
                  <a:pt x="1220" y="76"/>
                  <a:pt x="1220" y="76"/>
                  <a:pt x="1220" y="76"/>
                </a:cubicBezTo>
                <a:cubicBezTo>
                  <a:pt x="1220" y="134"/>
                  <a:pt x="1220" y="134"/>
                  <a:pt x="1220" y="134"/>
                </a:cubicBezTo>
                <a:cubicBezTo>
                  <a:pt x="1205" y="134"/>
                  <a:pt x="1205" y="134"/>
                  <a:pt x="1205" y="134"/>
                </a:cubicBezTo>
                <a:cubicBezTo>
                  <a:pt x="1205" y="89"/>
                  <a:pt x="1205" y="89"/>
                  <a:pt x="1205" y="89"/>
                </a:cubicBezTo>
                <a:cubicBezTo>
                  <a:pt x="1173" y="50"/>
                  <a:pt x="1173" y="50"/>
                  <a:pt x="1173" y="50"/>
                </a:cubicBezTo>
                <a:cubicBezTo>
                  <a:pt x="1173" y="0"/>
                  <a:pt x="1173" y="0"/>
                  <a:pt x="1173" y="0"/>
                </a:cubicBezTo>
              </a:path>
            </a:pathLst>
          </a:custGeom>
          <a:solidFill>
            <a:srgbClr val="002060">
              <a:alpha val="6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/>
            <a:endParaRPr sz="1350"/>
          </a:p>
        </p:txBody>
      </p:sp>
      <p:pic>
        <p:nvPicPr>
          <p:cNvPr id="6146" name="Picture 3" descr="C:\Users\wangyanming\Desktop\未标题-3-01.jpg"/>
          <p:cNvPicPr>
            <a:picLocks noChangeAspect="1"/>
          </p:cNvPicPr>
          <p:nvPr/>
        </p:nvPicPr>
        <p:blipFill>
          <a:blip r:embed="rId1"/>
          <a:srcRect t="14948" r="893" b="79303"/>
          <a:stretch>
            <a:fillRect/>
          </a:stretch>
        </p:blipFill>
        <p:spPr>
          <a:xfrm>
            <a:off x="19050" y="6236335"/>
            <a:ext cx="12154535" cy="4679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" descr="C:\Users\wangyanming\Desktop\未标题-1-08.png"/>
          <p:cNvPicPr>
            <a:picLocks noChangeAspect="1"/>
          </p:cNvPicPr>
          <p:nvPr/>
        </p:nvPicPr>
        <p:blipFill>
          <a:blip r:embed="rId2"/>
          <a:srcRect t="-87500" b="-87500"/>
          <a:stretch>
            <a:fillRect/>
          </a:stretch>
        </p:blipFill>
        <p:spPr>
          <a:xfrm>
            <a:off x="19050" y="857421"/>
            <a:ext cx="12192000" cy="551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" name="文本框 103"/>
          <p:cNvSpPr txBox="1"/>
          <p:nvPr>
            <p:custDataLst>
              <p:tags r:id="rId3"/>
            </p:custDataLst>
          </p:nvPr>
        </p:nvSpPr>
        <p:spPr>
          <a:xfrm>
            <a:off x="613476" y="1050492"/>
            <a:ext cx="21072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PC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端桌面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应用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3410" y="1456690"/>
            <a:ext cx="759523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buFont typeface="+mj-ea"/>
              <a:buNone/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如需切换，则选择相应</a:t>
            </a:r>
            <a:r>
              <a:rPr 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环境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，界面即会进行刷新切换。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Microsoft YaHei" charset="0"/>
              <a:ea typeface="Microsoft YaHei" charset="0"/>
              <a:cs typeface="Microsoft YaHei" charset="0"/>
              <a:sym typeface="+mn-ea"/>
            </a:endParaRPr>
          </a:p>
          <a:p>
            <a:pPr indent="0">
              <a:buFont typeface="+mj-ea"/>
              <a:buNone/>
            </a:pPr>
            <a:r>
              <a:rPr 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注：可以在PC桌面端将正式</a:t>
            </a:r>
            <a:r>
              <a:rPr 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环境“设为默认”。</a:t>
            </a:r>
            <a:endParaRPr lang="zh-CN" dirty="0">
              <a:solidFill>
                <a:schemeClr val="tx1">
                  <a:lumMod val="75000"/>
                  <a:lumOff val="25000"/>
                </a:schemeClr>
              </a:solidFill>
              <a:latin typeface="Microsoft YaHei" charset="0"/>
              <a:ea typeface="Microsoft YaHei" charset="0"/>
              <a:cs typeface="Microsoft YaHei" charset="0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79755" y="298450"/>
            <a:ext cx="10708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zh-CN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环境</a:t>
            </a:r>
            <a:r>
              <a:rPr lang="zh-CN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确认</a:t>
            </a:r>
            <a:endParaRPr lang="zh-CN" sz="2400" b="1" spc="300">
              <a:solidFill>
                <a:srgbClr val="008543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pic>
        <p:nvPicPr>
          <p:cNvPr id="35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117725" y="2101850"/>
            <a:ext cx="6891655" cy="40093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2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856980" y="1082040"/>
            <a:ext cx="2430780" cy="522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699760" y="1132840"/>
            <a:ext cx="2430780" cy="515493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矩形 294"/>
          <p:cNvSpPr/>
          <p:nvPr/>
        </p:nvSpPr>
        <p:spPr>
          <a:xfrm>
            <a:off x="19050" y="6094730"/>
            <a:ext cx="12154535" cy="7664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9" name="íş1íḑè"/>
          <p:cNvSpPr/>
          <p:nvPr/>
        </p:nvSpPr>
        <p:spPr bwMode="auto">
          <a:xfrm>
            <a:off x="82550" y="3975100"/>
            <a:ext cx="12109450" cy="2261235"/>
          </a:xfrm>
          <a:custGeom>
            <a:avLst/>
            <a:gdLst>
              <a:gd name="T0" fmla="*/ 1128 w 1998"/>
              <a:gd name="T1" fmla="*/ 86 h 642"/>
              <a:gd name="T2" fmla="*/ 1103 w 1998"/>
              <a:gd name="T3" fmla="*/ 88 h 642"/>
              <a:gd name="T4" fmla="*/ 1051 w 1998"/>
              <a:gd name="T5" fmla="*/ 218 h 642"/>
              <a:gd name="T6" fmla="*/ 1020 w 1998"/>
              <a:gd name="T7" fmla="*/ 217 h 642"/>
              <a:gd name="T8" fmla="*/ 808 w 1998"/>
              <a:gd name="T9" fmla="*/ 222 h 642"/>
              <a:gd name="T10" fmla="*/ 729 w 1998"/>
              <a:gd name="T11" fmla="*/ 134 h 642"/>
              <a:gd name="T12" fmla="*/ 589 w 1998"/>
              <a:gd name="T13" fmla="*/ 134 h 642"/>
              <a:gd name="T14" fmla="*/ 556 w 1998"/>
              <a:gd name="T15" fmla="*/ 40 h 642"/>
              <a:gd name="T16" fmla="*/ 518 w 1998"/>
              <a:gd name="T17" fmla="*/ 133 h 642"/>
              <a:gd name="T18" fmla="*/ 479 w 1998"/>
              <a:gd name="T19" fmla="*/ 204 h 642"/>
              <a:gd name="T20" fmla="*/ 462 w 1998"/>
              <a:gd name="T21" fmla="*/ 134 h 642"/>
              <a:gd name="T22" fmla="*/ 408 w 1998"/>
              <a:gd name="T23" fmla="*/ 104 h 642"/>
              <a:gd name="T24" fmla="*/ 336 w 1998"/>
              <a:gd name="T25" fmla="*/ 303 h 642"/>
              <a:gd name="T26" fmla="*/ 251 w 1998"/>
              <a:gd name="T27" fmla="*/ 301 h 642"/>
              <a:gd name="T28" fmla="*/ 191 w 1998"/>
              <a:gd name="T29" fmla="*/ 128 h 642"/>
              <a:gd name="T30" fmla="*/ 152 w 1998"/>
              <a:gd name="T31" fmla="*/ 327 h 642"/>
              <a:gd name="T32" fmla="*/ 140 w 1998"/>
              <a:gd name="T33" fmla="*/ 275 h 642"/>
              <a:gd name="T34" fmla="*/ 112 w 1998"/>
              <a:gd name="T35" fmla="*/ 212 h 642"/>
              <a:gd name="T36" fmla="*/ 90 w 1998"/>
              <a:gd name="T37" fmla="*/ 261 h 642"/>
              <a:gd name="T38" fmla="*/ 64 w 1998"/>
              <a:gd name="T39" fmla="*/ 388 h 642"/>
              <a:gd name="T40" fmla="*/ 37 w 1998"/>
              <a:gd name="T41" fmla="*/ 258 h 642"/>
              <a:gd name="T42" fmla="*/ 14 w 1998"/>
              <a:gd name="T43" fmla="*/ 259 h 642"/>
              <a:gd name="T44" fmla="*/ 1998 w 1998"/>
              <a:gd name="T45" fmla="*/ 641 h 642"/>
              <a:gd name="T46" fmla="*/ 1976 w 1998"/>
              <a:gd name="T47" fmla="*/ 211 h 642"/>
              <a:gd name="T48" fmla="*/ 1952 w 1998"/>
              <a:gd name="T49" fmla="*/ 154 h 642"/>
              <a:gd name="T50" fmla="*/ 1923 w 1998"/>
              <a:gd name="T51" fmla="*/ 211 h 642"/>
              <a:gd name="T52" fmla="*/ 1914 w 1998"/>
              <a:gd name="T53" fmla="*/ 134 h 642"/>
              <a:gd name="T54" fmla="*/ 1901 w 1998"/>
              <a:gd name="T55" fmla="*/ 88 h 642"/>
              <a:gd name="T56" fmla="*/ 1890 w 1998"/>
              <a:gd name="T57" fmla="*/ 135 h 642"/>
              <a:gd name="T58" fmla="*/ 1868 w 1998"/>
              <a:gd name="T59" fmla="*/ 150 h 642"/>
              <a:gd name="T60" fmla="*/ 1844 w 1998"/>
              <a:gd name="T61" fmla="*/ 112 h 642"/>
              <a:gd name="T62" fmla="*/ 1815 w 1998"/>
              <a:gd name="T63" fmla="*/ 68 h 642"/>
              <a:gd name="T64" fmla="*/ 1759 w 1998"/>
              <a:gd name="T65" fmla="*/ 232 h 642"/>
              <a:gd name="T66" fmla="*/ 1730 w 1998"/>
              <a:gd name="T67" fmla="*/ 240 h 642"/>
              <a:gd name="T68" fmla="*/ 1708 w 1998"/>
              <a:gd name="T69" fmla="*/ 188 h 642"/>
              <a:gd name="T70" fmla="*/ 1676 w 1998"/>
              <a:gd name="T71" fmla="*/ 240 h 642"/>
              <a:gd name="T72" fmla="*/ 1649 w 1998"/>
              <a:gd name="T73" fmla="*/ 249 h 642"/>
              <a:gd name="T74" fmla="*/ 1638 w 1998"/>
              <a:gd name="T75" fmla="*/ 216 h 642"/>
              <a:gd name="T76" fmla="*/ 1622 w 1998"/>
              <a:gd name="T77" fmla="*/ 191 h 642"/>
              <a:gd name="T78" fmla="*/ 1608 w 1998"/>
              <a:gd name="T79" fmla="*/ 216 h 642"/>
              <a:gd name="T80" fmla="*/ 1606 w 1998"/>
              <a:gd name="T81" fmla="*/ 248 h 642"/>
              <a:gd name="T82" fmla="*/ 1584 w 1998"/>
              <a:gd name="T83" fmla="*/ 266 h 642"/>
              <a:gd name="T84" fmla="*/ 1560 w 1998"/>
              <a:gd name="T85" fmla="*/ 249 h 642"/>
              <a:gd name="T86" fmla="*/ 1476 w 1998"/>
              <a:gd name="T87" fmla="*/ 93 h 642"/>
              <a:gd name="T88" fmla="*/ 1353 w 1998"/>
              <a:gd name="T89" fmla="*/ 80 h 642"/>
              <a:gd name="T90" fmla="*/ 1336 w 1998"/>
              <a:gd name="T91" fmla="*/ 45 h 642"/>
              <a:gd name="T92" fmla="*/ 1305 w 1998"/>
              <a:gd name="T93" fmla="*/ 3 h 642"/>
              <a:gd name="T94" fmla="*/ 1282 w 1998"/>
              <a:gd name="T95" fmla="*/ 45 h 642"/>
              <a:gd name="T96" fmla="*/ 1282 w 1998"/>
              <a:gd name="T97" fmla="*/ 79 h 642"/>
              <a:gd name="T98" fmla="*/ 1251 w 1998"/>
              <a:gd name="T99" fmla="*/ 44 h 642"/>
              <a:gd name="T100" fmla="*/ 1220 w 1998"/>
              <a:gd name="T101" fmla="*/ 134 h 642"/>
              <a:gd name="T102" fmla="*/ 1173 w 1998"/>
              <a:gd name="T103" fmla="*/ 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98" h="642">
                <a:moveTo>
                  <a:pt x="1173" y="0"/>
                </a:moveTo>
                <a:cubicBezTo>
                  <a:pt x="1165" y="0"/>
                  <a:pt x="1165" y="0"/>
                  <a:pt x="1165" y="0"/>
                </a:cubicBezTo>
                <a:cubicBezTo>
                  <a:pt x="1165" y="53"/>
                  <a:pt x="1165" y="53"/>
                  <a:pt x="1165" y="53"/>
                </a:cubicBezTo>
                <a:cubicBezTo>
                  <a:pt x="1128" y="86"/>
                  <a:pt x="1128" y="86"/>
                  <a:pt x="1128" y="86"/>
                </a:cubicBezTo>
                <a:cubicBezTo>
                  <a:pt x="1111" y="86"/>
                  <a:pt x="1111" y="86"/>
                  <a:pt x="1111" y="86"/>
                </a:cubicBezTo>
                <a:cubicBezTo>
                  <a:pt x="1111" y="27"/>
                  <a:pt x="1111" y="27"/>
                  <a:pt x="1111" y="27"/>
                </a:cubicBezTo>
                <a:cubicBezTo>
                  <a:pt x="1103" y="27"/>
                  <a:pt x="1103" y="27"/>
                  <a:pt x="1103" y="27"/>
                </a:cubicBezTo>
                <a:cubicBezTo>
                  <a:pt x="1103" y="88"/>
                  <a:pt x="1103" y="88"/>
                  <a:pt x="1103" y="88"/>
                </a:cubicBezTo>
                <a:cubicBezTo>
                  <a:pt x="1060" y="134"/>
                  <a:pt x="1060" y="134"/>
                  <a:pt x="1060" y="134"/>
                </a:cubicBezTo>
                <a:cubicBezTo>
                  <a:pt x="1060" y="189"/>
                  <a:pt x="1060" y="189"/>
                  <a:pt x="1060" y="189"/>
                </a:cubicBezTo>
                <a:cubicBezTo>
                  <a:pt x="1051" y="189"/>
                  <a:pt x="1051" y="189"/>
                  <a:pt x="1051" y="189"/>
                </a:cubicBezTo>
                <a:cubicBezTo>
                  <a:pt x="1051" y="218"/>
                  <a:pt x="1051" y="218"/>
                  <a:pt x="1051" y="218"/>
                </a:cubicBezTo>
                <a:cubicBezTo>
                  <a:pt x="1036" y="218"/>
                  <a:pt x="1036" y="218"/>
                  <a:pt x="1036" y="218"/>
                </a:cubicBezTo>
                <a:cubicBezTo>
                  <a:pt x="1036" y="299"/>
                  <a:pt x="1036" y="299"/>
                  <a:pt x="1036" y="299"/>
                </a:cubicBezTo>
                <a:cubicBezTo>
                  <a:pt x="1020" y="299"/>
                  <a:pt x="1020" y="299"/>
                  <a:pt x="1020" y="299"/>
                </a:cubicBezTo>
                <a:cubicBezTo>
                  <a:pt x="1020" y="217"/>
                  <a:pt x="1020" y="217"/>
                  <a:pt x="1020" y="217"/>
                </a:cubicBezTo>
                <a:cubicBezTo>
                  <a:pt x="967" y="217"/>
                  <a:pt x="967" y="217"/>
                  <a:pt x="967" y="217"/>
                </a:cubicBezTo>
                <a:cubicBezTo>
                  <a:pt x="967" y="75"/>
                  <a:pt x="967" y="75"/>
                  <a:pt x="967" y="75"/>
                </a:cubicBezTo>
                <a:cubicBezTo>
                  <a:pt x="808" y="75"/>
                  <a:pt x="808" y="75"/>
                  <a:pt x="808" y="75"/>
                </a:cubicBezTo>
                <a:cubicBezTo>
                  <a:pt x="808" y="222"/>
                  <a:pt x="808" y="222"/>
                  <a:pt x="808" y="222"/>
                </a:cubicBezTo>
                <a:cubicBezTo>
                  <a:pt x="770" y="222"/>
                  <a:pt x="770" y="222"/>
                  <a:pt x="770" y="222"/>
                </a:cubicBezTo>
                <a:cubicBezTo>
                  <a:pt x="770" y="177"/>
                  <a:pt x="770" y="177"/>
                  <a:pt x="770" y="177"/>
                </a:cubicBezTo>
                <a:cubicBezTo>
                  <a:pt x="729" y="177"/>
                  <a:pt x="729" y="177"/>
                  <a:pt x="729" y="177"/>
                </a:cubicBezTo>
                <a:cubicBezTo>
                  <a:pt x="729" y="134"/>
                  <a:pt x="729" y="134"/>
                  <a:pt x="729" y="134"/>
                </a:cubicBezTo>
                <a:cubicBezTo>
                  <a:pt x="633" y="134"/>
                  <a:pt x="633" y="134"/>
                  <a:pt x="633" y="134"/>
                </a:cubicBezTo>
                <a:cubicBezTo>
                  <a:pt x="633" y="272"/>
                  <a:pt x="633" y="272"/>
                  <a:pt x="633" y="272"/>
                </a:cubicBezTo>
                <a:cubicBezTo>
                  <a:pt x="589" y="272"/>
                  <a:pt x="589" y="272"/>
                  <a:pt x="589" y="272"/>
                </a:cubicBezTo>
                <a:cubicBezTo>
                  <a:pt x="589" y="134"/>
                  <a:pt x="589" y="134"/>
                  <a:pt x="589" y="134"/>
                </a:cubicBezTo>
                <a:cubicBezTo>
                  <a:pt x="572" y="134"/>
                  <a:pt x="572" y="134"/>
                  <a:pt x="572" y="134"/>
                </a:cubicBezTo>
                <a:cubicBezTo>
                  <a:pt x="572" y="92"/>
                  <a:pt x="572" y="92"/>
                  <a:pt x="572" y="92"/>
                </a:cubicBezTo>
                <a:cubicBezTo>
                  <a:pt x="556" y="71"/>
                  <a:pt x="556" y="71"/>
                  <a:pt x="556" y="71"/>
                </a:cubicBezTo>
                <a:cubicBezTo>
                  <a:pt x="556" y="40"/>
                  <a:pt x="556" y="40"/>
                  <a:pt x="556" y="40"/>
                </a:cubicBezTo>
                <a:cubicBezTo>
                  <a:pt x="546" y="40"/>
                  <a:pt x="546" y="40"/>
                  <a:pt x="546" y="40"/>
                </a:cubicBezTo>
                <a:cubicBezTo>
                  <a:pt x="546" y="69"/>
                  <a:pt x="546" y="69"/>
                  <a:pt x="546" y="69"/>
                </a:cubicBezTo>
                <a:cubicBezTo>
                  <a:pt x="518" y="91"/>
                  <a:pt x="518" y="91"/>
                  <a:pt x="518" y="91"/>
                </a:cubicBezTo>
                <a:cubicBezTo>
                  <a:pt x="518" y="133"/>
                  <a:pt x="518" y="133"/>
                  <a:pt x="518" y="133"/>
                </a:cubicBezTo>
                <a:cubicBezTo>
                  <a:pt x="503" y="133"/>
                  <a:pt x="503" y="133"/>
                  <a:pt x="503" y="133"/>
                </a:cubicBezTo>
                <a:cubicBezTo>
                  <a:pt x="503" y="274"/>
                  <a:pt x="503" y="274"/>
                  <a:pt x="503" y="274"/>
                </a:cubicBezTo>
                <a:cubicBezTo>
                  <a:pt x="479" y="259"/>
                  <a:pt x="479" y="259"/>
                  <a:pt x="479" y="259"/>
                </a:cubicBezTo>
                <a:cubicBezTo>
                  <a:pt x="479" y="204"/>
                  <a:pt x="479" y="204"/>
                  <a:pt x="479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0" y="264"/>
                  <a:pt x="470" y="264"/>
                  <a:pt x="470" y="264"/>
                </a:cubicBezTo>
                <a:cubicBezTo>
                  <a:pt x="462" y="264"/>
                  <a:pt x="462" y="264"/>
                  <a:pt x="462" y="264"/>
                </a:cubicBezTo>
                <a:cubicBezTo>
                  <a:pt x="462" y="134"/>
                  <a:pt x="462" y="134"/>
                  <a:pt x="462" y="134"/>
                </a:cubicBezTo>
                <a:cubicBezTo>
                  <a:pt x="424" y="103"/>
                  <a:pt x="424" y="103"/>
                  <a:pt x="424" y="103"/>
                </a:cubicBezTo>
                <a:cubicBezTo>
                  <a:pt x="424" y="27"/>
                  <a:pt x="424" y="27"/>
                  <a:pt x="424" y="27"/>
                </a:cubicBezTo>
                <a:cubicBezTo>
                  <a:pt x="408" y="27"/>
                  <a:pt x="408" y="27"/>
                  <a:pt x="408" y="27"/>
                </a:cubicBezTo>
                <a:cubicBezTo>
                  <a:pt x="408" y="104"/>
                  <a:pt x="408" y="104"/>
                  <a:pt x="408" y="104"/>
                </a:cubicBezTo>
                <a:cubicBezTo>
                  <a:pt x="369" y="135"/>
                  <a:pt x="369" y="135"/>
                  <a:pt x="369" y="135"/>
                </a:cubicBezTo>
                <a:cubicBezTo>
                  <a:pt x="369" y="277"/>
                  <a:pt x="369" y="277"/>
                  <a:pt x="369" y="277"/>
                </a:cubicBezTo>
                <a:cubicBezTo>
                  <a:pt x="352" y="303"/>
                  <a:pt x="352" y="303"/>
                  <a:pt x="352" y="303"/>
                </a:cubicBezTo>
                <a:cubicBezTo>
                  <a:pt x="336" y="303"/>
                  <a:pt x="336" y="303"/>
                  <a:pt x="336" y="303"/>
                </a:cubicBezTo>
                <a:cubicBezTo>
                  <a:pt x="336" y="272"/>
                  <a:pt x="336" y="272"/>
                  <a:pt x="336" y="272"/>
                </a:cubicBezTo>
                <a:cubicBezTo>
                  <a:pt x="282" y="272"/>
                  <a:pt x="282" y="272"/>
                  <a:pt x="282" y="272"/>
                </a:cubicBezTo>
                <a:cubicBezTo>
                  <a:pt x="282" y="301"/>
                  <a:pt x="282" y="301"/>
                  <a:pt x="282" y="301"/>
                </a:cubicBezTo>
                <a:cubicBezTo>
                  <a:pt x="251" y="301"/>
                  <a:pt x="251" y="301"/>
                  <a:pt x="251" y="301"/>
                </a:cubicBezTo>
                <a:cubicBezTo>
                  <a:pt x="251" y="389"/>
                  <a:pt x="251" y="389"/>
                  <a:pt x="251" y="389"/>
                </a:cubicBezTo>
                <a:cubicBezTo>
                  <a:pt x="231" y="389"/>
                  <a:pt x="231" y="389"/>
                  <a:pt x="231" y="389"/>
                </a:cubicBezTo>
                <a:cubicBezTo>
                  <a:pt x="231" y="128"/>
                  <a:pt x="231" y="128"/>
                  <a:pt x="231" y="128"/>
                </a:cubicBezTo>
                <a:cubicBezTo>
                  <a:pt x="191" y="128"/>
                  <a:pt x="191" y="128"/>
                  <a:pt x="191" y="128"/>
                </a:cubicBezTo>
                <a:cubicBezTo>
                  <a:pt x="191" y="437"/>
                  <a:pt x="191" y="437"/>
                  <a:pt x="191" y="437"/>
                </a:cubicBezTo>
                <a:cubicBezTo>
                  <a:pt x="184" y="437"/>
                  <a:pt x="184" y="437"/>
                  <a:pt x="184" y="437"/>
                </a:cubicBezTo>
                <a:cubicBezTo>
                  <a:pt x="184" y="327"/>
                  <a:pt x="184" y="327"/>
                  <a:pt x="184" y="327"/>
                </a:cubicBezTo>
                <a:cubicBezTo>
                  <a:pt x="152" y="327"/>
                  <a:pt x="152" y="327"/>
                  <a:pt x="152" y="327"/>
                </a:cubicBezTo>
                <a:cubicBezTo>
                  <a:pt x="152" y="299"/>
                  <a:pt x="152" y="299"/>
                  <a:pt x="152" y="299"/>
                </a:cubicBezTo>
                <a:cubicBezTo>
                  <a:pt x="140" y="299"/>
                  <a:pt x="140" y="299"/>
                  <a:pt x="140" y="299"/>
                </a:cubicBezTo>
                <a:cubicBezTo>
                  <a:pt x="140" y="292"/>
                  <a:pt x="140" y="292"/>
                  <a:pt x="140" y="292"/>
                </a:cubicBezTo>
                <a:cubicBezTo>
                  <a:pt x="140" y="275"/>
                  <a:pt x="140" y="275"/>
                  <a:pt x="140" y="275"/>
                </a:cubicBezTo>
                <a:cubicBezTo>
                  <a:pt x="130" y="261"/>
                  <a:pt x="130" y="261"/>
                  <a:pt x="130" y="261"/>
                </a:cubicBezTo>
                <a:cubicBezTo>
                  <a:pt x="115" y="261"/>
                  <a:pt x="115" y="261"/>
                  <a:pt x="115" y="261"/>
                </a:cubicBezTo>
                <a:cubicBezTo>
                  <a:pt x="115" y="215"/>
                  <a:pt x="115" y="215"/>
                  <a:pt x="115" y="215"/>
                </a:cubicBezTo>
                <a:cubicBezTo>
                  <a:pt x="115" y="214"/>
                  <a:pt x="114" y="212"/>
                  <a:pt x="112" y="212"/>
                </a:cubicBezTo>
                <a:cubicBezTo>
                  <a:pt x="108" y="212"/>
                  <a:pt x="108" y="212"/>
                  <a:pt x="108" y="212"/>
                </a:cubicBezTo>
                <a:cubicBezTo>
                  <a:pt x="106" y="212"/>
                  <a:pt x="105" y="214"/>
                  <a:pt x="105" y="215"/>
                </a:cubicBezTo>
                <a:cubicBezTo>
                  <a:pt x="105" y="261"/>
                  <a:pt x="105" y="261"/>
                  <a:pt x="105" y="261"/>
                </a:cubicBezTo>
                <a:cubicBezTo>
                  <a:pt x="90" y="261"/>
                  <a:pt x="90" y="261"/>
                  <a:pt x="90" y="261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92"/>
                  <a:pt x="80" y="292"/>
                  <a:pt x="80" y="292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64" y="388"/>
                  <a:pt x="64" y="388"/>
                  <a:pt x="64" y="388"/>
                </a:cubicBezTo>
                <a:cubicBezTo>
                  <a:pt x="64" y="302"/>
                  <a:pt x="64" y="302"/>
                  <a:pt x="64" y="302"/>
                </a:cubicBezTo>
                <a:cubicBezTo>
                  <a:pt x="46" y="302"/>
                  <a:pt x="46" y="302"/>
                  <a:pt x="46" y="302"/>
                </a:cubicBezTo>
                <a:cubicBezTo>
                  <a:pt x="46" y="258"/>
                  <a:pt x="46" y="258"/>
                  <a:pt x="46" y="258"/>
                </a:cubicBezTo>
                <a:cubicBezTo>
                  <a:pt x="37" y="258"/>
                  <a:pt x="37" y="258"/>
                  <a:pt x="37" y="258"/>
                </a:cubicBezTo>
                <a:cubicBezTo>
                  <a:pt x="37" y="227"/>
                  <a:pt x="37" y="227"/>
                  <a:pt x="37" y="227"/>
                </a:cubicBezTo>
                <a:cubicBezTo>
                  <a:pt x="25" y="227"/>
                  <a:pt x="25" y="227"/>
                  <a:pt x="25" y="227"/>
                </a:cubicBezTo>
                <a:cubicBezTo>
                  <a:pt x="25" y="259"/>
                  <a:pt x="25" y="259"/>
                  <a:pt x="25" y="259"/>
                </a:cubicBezTo>
                <a:cubicBezTo>
                  <a:pt x="14" y="259"/>
                  <a:pt x="14" y="259"/>
                  <a:pt x="14" y="259"/>
                </a:cubicBezTo>
                <a:cubicBezTo>
                  <a:pt x="14" y="298"/>
                  <a:pt x="14" y="298"/>
                  <a:pt x="14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642"/>
                  <a:pt x="0" y="642"/>
                  <a:pt x="0" y="642"/>
                </a:cubicBezTo>
                <a:cubicBezTo>
                  <a:pt x="1998" y="641"/>
                  <a:pt x="1998" y="641"/>
                  <a:pt x="1998" y="641"/>
                </a:cubicBezTo>
                <a:cubicBezTo>
                  <a:pt x="1998" y="124"/>
                  <a:pt x="1998" y="124"/>
                  <a:pt x="1998" y="124"/>
                </a:cubicBezTo>
                <a:cubicBezTo>
                  <a:pt x="1998" y="117"/>
                  <a:pt x="1993" y="112"/>
                  <a:pt x="1987" y="112"/>
                </a:cubicBezTo>
                <a:cubicBezTo>
                  <a:pt x="1981" y="112"/>
                  <a:pt x="1976" y="117"/>
                  <a:pt x="1976" y="124"/>
                </a:cubicBezTo>
                <a:cubicBezTo>
                  <a:pt x="1976" y="211"/>
                  <a:pt x="1976" y="211"/>
                  <a:pt x="1976" y="211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58"/>
                  <a:pt x="1955" y="158"/>
                  <a:pt x="1955" y="158"/>
                </a:cubicBezTo>
                <a:cubicBezTo>
                  <a:pt x="1955" y="156"/>
                  <a:pt x="1954" y="154"/>
                  <a:pt x="1952" y="154"/>
                </a:cubicBezTo>
                <a:cubicBezTo>
                  <a:pt x="1943" y="154"/>
                  <a:pt x="1943" y="154"/>
                  <a:pt x="1943" y="154"/>
                </a:cubicBezTo>
                <a:cubicBezTo>
                  <a:pt x="1941" y="154"/>
                  <a:pt x="1940" y="156"/>
                  <a:pt x="1940" y="158"/>
                </a:cubicBezTo>
                <a:cubicBezTo>
                  <a:pt x="1940" y="193"/>
                  <a:pt x="1940" y="193"/>
                  <a:pt x="1940" y="193"/>
                </a:cubicBezTo>
                <a:cubicBezTo>
                  <a:pt x="1923" y="211"/>
                  <a:pt x="1923" y="211"/>
                  <a:pt x="1923" y="211"/>
                </a:cubicBezTo>
                <a:cubicBezTo>
                  <a:pt x="1923" y="143"/>
                  <a:pt x="1923" y="143"/>
                  <a:pt x="1923" y="143"/>
                </a:cubicBezTo>
                <a:cubicBezTo>
                  <a:pt x="1923" y="143"/>
                  <a:pt x="1922" y="142"/>
                  <a:pt x="1922" y="141"/>
                </a:cubicBezTo>
                <a:cubicBezTo>
                  <a:pt x="1916" y="135"/>
                  <a:pt x="1916" y="135"/>
                  <a:pt x="1916" y="135"/>
                </a:cubicBezTo>
                <a:cubicBezTo>
                  <a:pt x="1916" y="135"/>
                  <a:pt x="1915" y="134"/>
                  <a:pt x="1914" y="134"/>
                </a:cubicBezTo>
                <a:cubicBezTo>
                  <a:pt x="1906" y="134"/>
                  <a:pt x="1906" y="134"/>
                  <a:pt x="1906" y="134"/>
                </a:cubicBezTo>
                <a:cubicBezTo>
                  <a:pt x="1906" y="90"/>
                  <a:pt x="1906" y="90"/>
                  <a:pt x="1906" y="90"/>
                </a:cubicBezTo>
                <a:cubicBezTo>
                  <a:pt x="1906" y="89"/>
                  <a:pt x="1905" y="88"/>
                  <a:pt x="1905" y="88"/>
                </a:cubicBezTo>
                <a:cubicBezTo>
                  <a:pt x="1901" y="88"/>
                  <a:pt x="1901" y="88"/>
                  <a:pt x="1901" y="88"/>
                </a:cubicBezTo>
                <a:cubicBezTo>
                  <a:pt x="1900" y="88"/>
                  <a:pt x="1899" y="89"/>
                  <a:pt x="1899" y="90"/>
                </a:cubicBezTo>
                <a:cubicBezTo>
                  <a:pt x="1899" y="134"/>
                  <a:pt x="1899" y="134"/>
                  <a:pt x="1899" y="134"/>
                </a:cubicBezTo>
                <a:cubicBezTo>
                  <a:pt x="1892" y="134"/>
                  <a:pt x="1892" y="134"/>
                  <a:pt x="1892" y="134"/>
                </a:cubicBezTo>
                <a:cubicBezTo>
                  <a:pt x="1891" y="134"/>
                  <a:pt x="1890" y="135"/>
                  <a:pt x="1890" y="135"/>
                </a:cubicBezTo>
                <a:cubicBezTo>
                  <a:pt x="1885" y="141"/>
                  <a:pt x="1885" y="141"/>
                  <a:pt x="1885" y="141"/>
                </a:cubicBezTo>
                <a:cubicBezTo>
                  <a:pt x="1884" y="142"/>
                  <a:pt x="1884" y="143"/>
                  <a:pt x="1884" y="144"/>
                </a:cubicBezTo>
                <a:cubicBezTo>
                  <a:pt x="1884" y="179"/>
                  <a:pt x="1884" y="179"/>
                  <a:pt x="1884" y="179"/>
                </a:cubicBezTo>
                <a:cubicBezTo>
                  <a:pt x="1868" y="150"/>
                  <a:pt x="1868" y="150"/>
                  <a:pt x="1868" y="150"/>
                </a:cubicBezTo>
                <a:cubicBezTo>
                  <a:pt x="1868" y="148"/>
                  <a:pt x="1866" y="148"/>
                  <a:pt x="1865" y="148"/>
                </a:cubicBezTo>
                <a:cubicBezTo>
                  <a:pt x="1858" y="148"/>
                  <a:pt x="1858" y="148"/>
                  <a:pt x="1858" y="148"/>
                </a:cubicBezTo>
                <a:cubicBezTo>
                  <a:pt x="1858" y="112"/>
                  <a:pt x="1858" y="112"/>
                  <a:pt x="1858" y="112"/>
                </a:cubicBezTo>
                <a:cubicBezTo>
                  <a:pt x="1844" y="112"/>
                  <a:pt x="1844" y="112"/>
                  <a:pt x="1844" y="112"/>
                </a:cubicBezTo>
                <a:cubicBezTo>
                  <a:pt x="1844" y="141"/>
                  <a:pt x="1844" y="141"/>
                  <a:pt x="1844" y="141"/>
                </a:cubicBezTo>
                <a:cubicBezTo>
                  <a:pt x="1823" y="141"/>
                  <a:pt x="1823" y="141"/>
                  <a:pt x="1823" y="141"/>
                </a:cubicBezTo>
                <a:cubicBezTo>
                  <a:pt x="1823" y="68"/>
                  <a:pt x="1823" y="68"/>
                  <a:pt x="1823" y="68"/>
                </a:cubicBezTo>
                <a:cubicBezTo>
                  <a:pt x="1815" y="68"/>
                  <a:pt x="1815" y="68"/>
                  <a:pt x="1815" y="68"/>
                </a:cubicBezTo>
                <a:cubicBezTo>
                  <a:pt x="1815" y="141"/>
                  <a:pt x="1815" y="141"/>
                  <a:pt x="1815" y="141"/>
                </a:cubicBezTo>
                <a:cubicBezTo>
                  <a:pt x="1776" y="141"/>
                  <a:pt x="1776" y="141"/>
                  <a:pt x="1776" y="141"/>
                </a:cubicBezTo>
                <a:cubicBezTo>
                  <a:pt x="1759" y="163"/>
                  <a:pt x="1759" y="163"/>
                  <a:pt x="1759" y="163"/>
                </a:cubicBezTo>
                <a:cubicBezTo>
                  <a:pt x="1759" y="232"/>
                  <a:pt x="1759" y="232"/>
                  <a:pt x="1759" y="232"/>
                </a:cubicBezTo>
                <a:cubicBezTo>
                  <a:pt x="1747" y="232"/>
                  <a:pt x="1747" y="232"/>
                  <a:pt x="1747" y="232"/>
                </a:cubicBezTo>
                <a:cubicBezTo>
                  <a:pt x="1747" y="199"/>
                  <a:pt x="1747" y="199"/>
                  <a:pt x="1747" y="199"/>
                </a:cubicBezTo>
                <a:cubicBezTo>
                  <a:pt x="1730" y="199"/>
                  <a:pt x="1730" y="199"/>
                  <a:pt x="1730" y="199"/>
                </a:cubicBezTo>
                <a:cubicBezTo>
                  <a:pt x="1730" y="240"/>
                  <a:pt x="1730" y="240"/>
                  <a:pt x="1730" y="240"/>
                </a:cubicBezTo>
                <a:cubicBezTo>
                  <a:pt x="1722" y="240"/>
                  <a:pt x="1722" y="240"/>
                  <a:pt x="1722" y="240"/>
                </a:cubicBezTo>
                <a:cubicBezTo>
                  <a:pt x="1714" y="225"/>
                  <a:pt x="1714" y="225"/>
                  <a:pt x="1714" y="225"/>
                </a:cubicBezTo>
                <a:cubicBezTo>
                  <a:pt x="1708" y="225"/>
                  <a:pt x="1708" y="225"/>
                  <a:pt x="1708" y="225"/>
                </a:cubicBezTo>
                <a:cubicBezTo>
                  <a:pt x="1708" y="188"/>
                  <a:pt x="1708" y="188"/>
                  <a:pt x="1708" y="188"/>
                </a:cubicBezTo>
                <a:cubicBezTo>
                  <a:pt x="1699" y="188"/>
                  <a:pt x="1699" y="188"/>
                  <a:pt x="1699" y="188"/>
                </a:cubicBezTo>
                <a:cubicBezTo>
                  <a:pt x="1699" y="225"/>
                  <a:pt x="1699" y="225"/>
                  <a:pt x="1699" y="225"/>
                </a:cubicBezTo>
                <a:cubicBezTo>
                  <a:pt x="1693" y="225"/>
                  <a:pt x="1693" y="225"/>
                  <a:pt x="1693" y="225"/>
                </a:cubicBezTo>
                <a:cubicBezTo>
                  <a:pt x="1676" y="240"/>
                  <a:pt x="1676" y="240"/>
                  <a:pt x="1676" y="240"/>
                </a:cubicBezTo>
                <a:cubicBezTo>
                  <a:pt x="1676" y="292"/>
                  <a:pt x="1676" y="292"/>
                  <a:pt x="1676" y="292"/>
                </a:cubicBezTo>
                <a:cubicBezTo>
                  <a:pt x="1676" y="414"/>
                  <a:pt x="1676" y="414"/>
                  <a:pt x="1676" y="414"/>
                </a:cubicBezTo>
                <a:cubicBezTo>
                  <a:pt x="1649" y="414"/>
                  <a:pt x="1649" y="414"/>
                  <a:pt x="1649" y="414"/>
                </a:cubicBezTo>
                <a:cubicBezTo>
                  <a:pt x="1649" y="249"/>
                  <a:pt x="1649" y="249"/>
                  <a:pt x="1649" y="249"/>
                </a:cubicBezTo>
                <a:cubicBezTo>
                  <a:pt x="1631" y="249"/>
                  <a:pt x="1631" y="249"/>
                  <a:pt x="1631" y="249"/>
                </a:cubicBezTo>
                <a:cubicBezTo>
                  <a:pt x="1631" y="224"/>
                  <a:pt x="1631" y="224"/>
                  <a:pt x="1631" y="224"/>
                </a:cubicBezTo>
                <a:cubicBezTo>
                  <a:pt x="1638" y="224"/>
                  <a:pt x="1638" y="224"/>
                  <a:pt x="1638" y="224"/>
                </a:cubicBezTo>
                <a:cubicBezTo>
                  <a:pt x="1638" y="216"/>
                  <a:pt x="1638" y="216"/>
                  <a:pt x="1638" y="216"/>
                </a:cubicBezTo>
                <a:cubicBezTo>
                  <a:pt x="1631" y="216"/>
                  <a:pt x="1631" y="216"/>
                  <a:pt x="1631" y="216"/>
                </a:cubicBezTo>
                <a:cubicBezTo>
                  <a:pt x="1631" y="208"/>
                  <a:pt x="1631" y="208"/>
                  <a:pt x="1631" y="208"/>
                </a:cubicBezTo>
                <a:cubicBezTo>
                  <a:pt x="1622" y="208"/>
                  <a:pt x="1622" y="208"/>
                  <a:pt x="1622" y="208"/>
                </a:cubicBezTo>
                <a:cubicBezTo>
                  <a:pt x="1622" y="191"/>
                  <a:pt x="1622" y="191"/>
                  <a:pt x="1622" y="191"/>
                </a:cubicBezTo>
                <a:cubicBezTo>
                  <a:pt x="1614" y="191"/>
                  <a:pt x="1614" y="191"/>
                  <a:pt x="1614" y="191"/>
                </a:cubicBezTo>
                <a:cubicBezTo>
                  <a:pt x="1614" y="208"/>
                  <a:pt x="1614" y="208"/>
                  <a:pt x="1614" y="208"/>
                </a:cubicBezTo>
                <a:cubicBezTo>
                  <a:pt x="1608" y="208"/>
                  <a:pt x="1608" y="208"/>
                  <a:pt x="1608" y="208"/>
                </a:cubicBezTo>
                <a:cubicBezTo>
                  <a:pt x="1608" y="216"/>
                  <a:pt x="1608" y="216"/>
                  <a:pt x="1608" y="216"/>
                </a:cubicBezTo>
                <a:cubicBezTo>
                  <a:pt x="1599" y="216"/>
                  <a:pt x="1599" y="216"/>
                  <a:pt x="1599" y="216"/>
                </a:cubicBezTo>
                <a:cubicBezTo>
                  <a:pt x="1599" y="224"/>
                  <a:pt x="1599" y="224"/>
                  <a:pt x="1599" y="224"/>
                </a:cubicBezTo>
                <a:cubicBezTo>
                  <a:pt x="1606" y="224"/>
                  <a:pt x="1606" y="224"/>
                  <a:pt x="1606" y="224"/>
                </a:cubicBezTo>
                <a:cubicBezTo>
                  <a:pt x="1606" y="248"/>
                  <a:pt x="1606" y="248"/>
                  <a:pt x="1606" y="248"/>
                </a:cubicBezTo>
                <a:cubicBezTo>
                  <a:pt x="1592" y="248"/>
                  <a:pt x="1592" y="248"/>
                  <a:pt x="1592" y="248"/>
                </a:cubicBezTo>
                <a:cubicBezTo>
                  <a:pt x="1592" y="341"/>
                  <a:pt x="1592" y="341"/>
                  <a:pt x="1592" y="341"/>
                </a:cubicBezTo>
                <a:cubicBezTo>
                  <a:pt x="1584" y="341"/>
                  <a:pt x="1584" y="341"/>
                  <a:pt x="1584" y="341"/>
                </a:cubicBezTo>
                <a:cubicBezTo>
                  <a:pt x="1584" y="266"/>
                  <a:pt x="1584" y="266"/>
                  <a:pt x="1584" y="266"/>
                </a:cubicBezTo>
                <a:cubicBezTo>
                  <a:pt x="1568" y="255"/>
                  <a:pt x="1568" y="255"/>
                  <a:pt x="1568" y="255"/>
                </a:cubicBezTo>
                <a:cubicBezTo>
                  <a:pt x="1568" y="226"/>
                  <a:pt x="1568" y="226"/>
                  <a:pt x="1568" y="226"/>
                </a:cubicBezTo>
                <a:cubicBezTo>
                  <a:pt x="1560" y="226"/>
                  <a:pt x="1560" y="226"/>
                  <a:pt x="1560" y="226"/>
                </a:cubicBezTo>
                <a:cubicBezTo>
                  <a:pt x="1560" y="249"/>
                  <a:pt x="1560" y="249"/>
                  <a:pt x="1560" y="249"/>
                </a:cubicBezTo>
                <a:cubicBezTo>
                  <a:pt x="1521" y="249"/>
                  <a:pt x="1521" y="249"/>
                  <a:pt x="1521" y="249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476" y="135"/>
                  <a:pt x="1476" y="135"/>
                  <a:pt x="1476" y="135"/>
                </a:cubicBezTo>
                <a:cubicBezTo>
                  <a:pt x="1476" y="93"/>
                  <a:pt x="1476" y="93"/>
                  <a:pt x="1476" y="93"/>
                </a:cubicBezTo>
                <a:cubicBezTo>
                  <a:pt x="1383" y="93"/>
                  <a:pt x="1383" y="93"/>
                  <a:pt x="1383" y="93"/>
                </a:cubicBezTo>
                <a:cubicBezTo>
                  <a:pt x="1383" y="133"/>
                  <a:pt x="1383" y="133"/>
                  <a:pt x="1383" y="133"/>
                </a:cubicBezTo>
                <a:cubicBezTo>
                  <a:pt x="1353" y="133"/>
                  <a:pt x="1353" y="133"/>
                  <a:pt x="1353" y="133"/>
                </a:cubicBezTo>
                <a:cubicBezTo>
                  <a:pt x="1353" y="80"/>
                  <a:pt x="1353" y="80"/>
                  <a:pt x="1353" y="80"/>
                </a:cubicBezTo>
                <a:cubicBezTo>
                  <a:pt x="1321" y="80"/>
                  <a:pt x="1321" y="80"/>
                  <a:pt x="1321" y="80"/>
                </a:cubicBezTo>
                <a:cubicBezTo>
                  <a:pt x="1321" y="52"/>
                  <a:pt x="1321" y="52"/>
                  <a:pt x="1321" y="52"/>
                </a:cubicBezTo>
                <a:cubicBezTo>
                  <a:pt x="1336" y="52"/>
                  <a:pt x="1336" y="52"/>
                  <a:pt x="1336" y="52"/>
                </a:cubicBezTo>
                <a:cubicBezTo>
                  <a:pt x="1336" y="45"/>
                  <a:pt x="1336" y="45"/>
                  <a:pt x="1336" y="45"/>
                </a:cubicBezTo>
                <a:cubicBezTo>
                  <a:pt x="1321" y="45"/>
                  <a:pt x="1321" y="45"/>
                  <a:pt x="1321" y="45"/>
                </a:cubicBezTo>
                <a:cubicBezTo>
                  <a:pt x="1321" y="20"/>
                  <a:pt x="1321" y="20"/>
                  <a:pt x="1321" y="20"/>
                </a:cubicBezTo>
                <a:cubicBezTo>
                  <a:pt x="1305" y="20"/>
                  <a:pt x="1305" y="20"/>
                  <a:pt x="1305" y="20"/>
                </a:cubicBezTo>
                <a:cubicBezTo>
                  <a:pt x="1305" y="3"/>
                  <a:pt x="1305" y="3"/>
                  <a:pt x="1305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8" y="20"/>
                  <a:pt x="1298" y="20"/>
                  <a:pt x="1298" y="20"/>
                </a:cubicBezTo>
                <a:cubicBezTo>
                  <a:pt x="1282" y="20"/>
                  <a:pt x="1282" y="20"/>
                  <a:pt x="1282" y="20"/>
                </a:cubicBezTo>
                <a:cubicBezTo>
                  <a:pt x="1282" y="45"/>
                  <a:pt x="1282" y="45"/>
                  <a:pt x="1282" y="45"/>
                </a:cubicBezTo>
                <a:cubicBezTo>
                  <a:pt x="1267" y="45"/>
                  <a:pt x="1267" y="45"/>
                  <a:pt x="1267" y="45"/>
                </a:cubicBezTo>
                <a:cubicBezTo>
                  <a:pt x="1267" y="53"/>
                  <a:pt x="1267" y="53"/>
                  <a:pt x="1267" y="53"/>
                </a:cubicBezTo>
                <a:cubicBezTo>
                  <a:pt x="1282" y="53"/>
                  <a:pt x="1282" y="53"/>
                  <a:pt x="1282" y="53"/>
                </a:cubicBezTo>
                <a:cubicBezTo>
                  <a:pt x="1282" y="79"/>
                  <a:pt x="1282" y="79"/>
                  <a:pt x="1282" y="79"/>
                </a:cubicBezTo>
                <a:cubicBezTo>
                  <a:pt x="1261" y="79"/>
                  <a:pt x="1261" y="79"/>
                  <a:pt x="1261" y="79"/>
                </a:cubicBezTo>
                <a:cubicBezTo>
                  <a:pt x="1261" y="68"/>
                  <a:pt x="1261" y="68"/>
                  <a:pt x="1261" y="68"/>
                </a:cubicBezTo>
                <a:cubicBezTo>
                  <a:pt x="1251" y="68"/>
                  <a:pt x="1251" y="68"/>
                  <a:pt x="1251" y="68"/>
                </a:cubicBezTo>
                <a:cubicBezTo>
                  <a:pt x="1251" y="44"/>
                  <a:pt x="1251" y="44"/>
                  <a:pt x="1251" y="44"/>
                </a:cubicBezTo>
                <a:cubicBezTo>
                  <a:pt x="1228" y="44"/>
                  <a:pt x="1228" y="44"/>
                  <a:pt x="1228" y="44"/>
                </a:cubicBezTo>
                <a:cubicBezTo>
                  <a:pt x="1228" y="76"/>
                  <a:pt x="1228" y="76"/>
                  <a:pt x="1228" y="76"/>
                </a:cubicBezTo>
                <a:cubicBezTo>
                  <a:pt x="1220" y="76"/>
                  <a:pt x="1220" y="76"/>
                  <a:pt x="1220" y="76"/>
                </a:cubicBezTo>
                <a:cubicBezTo>
                  <a:pt x="1220" y="134"/>
                  <a:pt x="1220" y="134"/>
                  <a:pt x="1220" y="134"/>
                </a:cubicBezTo>
                <a:cubicBezTo>
                  <a:pt x="1205" y="134"/>
                  <a:pt x="1205" y="134"/>
                  <a:pt x="1205" y="134"/>
                </a:cubicBezTo>
                <a:cubicBezTo>
                  <a:pt x="1205" y="89"/>
                  <a:pt x="1205" y="89"/>
                  <a:pt x="1205" y="89"/>
                </a:cubicBezTo>
                <a:cubicBezTo>
                  <a:pt x="1173" y="50"/>
                  <a:pt x="1173" y="50"/>
                  <a:pt x="1173" y="50"/>
                </a:cubicBezTo>
                <a:cubicBezTo>
                  <a:pt x="1173" y="0"/>
                  <a:pt x="1173" y="0"/>
                  <a:pt x="1173" y="0"/>
                </a:cubicBezTo>
              </a:path>
            </a:pathLst>
          </a:custGeom>
          <a:solidFill>
            <a:srgbClr val="002060">
              <a:alpha val="6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/>
            <a:endParaRPr sz="1350"/>
          </a:p>
        </p:txBody>
      </p:sp>
      <p:pic>
        <p:nvPicPr>
          <p:cNvPr id="6146" name="Picture 3" descr="C:\Users\wangyanming\Desktop\未标题-3-01.jpg"/>
          <p:cNvPicPr>
            <a:picLocks noChangeAspect="1"/>
          </p:cNvPicPr>
          <p:nvPr/>
        </p:nvPicPr>
        <p:blipFill>
          <a:blip r:embed="rId5"/>
          <a:srcRect t="14948" r="893" b="79303"/>
          <a:stretch>
            <a:fillRect/>
          </a:stretch>
        </p:blipFill>
        <p:spPr>
          <a:xfrm>
            <a:off x="19050" y="6236335"/>
            <a:ext cx="12154535" cy="4679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" descr="C:\Users\wangyanming\Desktop\未标题-1-08.png"/>
          <p:cNvPicPr>
            <a:picLocks noChangeAspect="1"/>
          </p:cNvPicPr>
          <p:nvPr/>
        </p:nvPicPr>
        <p:blipFill>
          <a:blip r:embed="rId6"/>
          <a:srcRect t="-87500" b="-87500"/>
          <a:stretch>
            <a:fillRect/>
          </a:stretch>
        </p:blipFill>
        <p:spPr>
          <a:xfrm>
            <a:off x="19050" y="857421"/>
            <a:ext cx="12192000" cy="551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" name="文本框 103"/>
          <p:cNvSpPr txBox="1"/>
          <p:nvPr>
            <p:custDataLst>
              <p:tags r:id="rId7"/>
            </p:custDataLst>
          </p:nvPr>
        </p:nvSpPr>
        <p:spPr>
          <a:xfrm>
            <a:off x="613476" y="1050492"/>
            <a:ext cx="21072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移动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端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3410" y="1456690"/>
            <a:ext cx="47853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buFont typeface="+mj-ea"/>
              <a:buNone/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选择三角形，打开权限内</a:t>
            </a:r>
            <a:r>
              <a:rPr 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环境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，点击具体租户进行</a:t>
            </a:r>
            <a:r>
              <a:rPr 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环境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切换。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Microsoft YaHei" charset="0"/>
              <a:ea typeface="Microsoft YaHei" charset="0"/>
              <a:cs typeface="Microsoft YaHei" charset="0"/>
              <a:sym typeface="+mn-ea"/>
            </a:endParaRPr>
          </a:p>
          <a:p>
            <a:pPr indent="0">
              <a:buFont typeface="+mj-ea"/>
              <a:buNone/>
            </a:pP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Microsoft YaHei" charset="0"/>
              <a:ea typeface="Microsoft YaHei" charset="0"/>
              <a:cs typeface="Microsoft YaHei" charset="0"/>
              <a:sym typeface="+mn-ea"/>
            </a:endParaRPr>
          </a:p>
          <a:p>
            <a:pPr indent="0">
              <a:buFont typeface="+mj-ea"/>
              <a:buNone/>
            </a:pPr>
            <a:r>
              <a:rPr 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注意：正式环境为：</a:t>
            </a:r>
            <a:r>
              <a:rPr lang="zh-CN" dirty="0">
                <a:solidFill>
                  <a:srgbClr val="FF0000"/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大横琴集团统一</a:t>
            </a:r>
            <a:r>
              <a:rPr lang="zh-CN" dirty="0">
                <a:solidFill>
                  <a:srgbClr val="FF0000"/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门户</a:t>
            </a:r>
            <a:endParaRPr lang="zh-CN" dirty="0">
              <a:solidFill>
                <a:srgbClr val="FF0000"/>
              </a:solidFill>
              <a:latin typeface="Microsoft YaHei" charset="0"/>
              <a:ea typeface="Microsoft YaHei" charset="0"/>
              <a:cs typeface="Microsoft YaHei" charset="0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579755" y="298450"/>
            <a:ext cx="10708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zh-CN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环境</a:t>
            </a:r>
            <a:r>
              <a:rPr lang="zh-CN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确认</a:t>
            </a:r>
            <a:endParaRPr lang="zh-CN" sz="2400" b="1" spc="300">
              <a:solidFill>
                <a:srgbClr val="008543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cxnSp>
        <p:nvCxnSpPr>
          <p:cNvPr id="9" name="直接箭头连接符 8"/>
          <p:cNvCxnSpPr/>
          <p:nvPr>
            <p:custDataLst>
              <p:tags r:id="rId9"/>
            </p:custDataLst>
          </p:nvPr>
        </p:nvCxnSpPr>
        <p:spPr>
          <a:xfrm>
            <a:off x="8213090" y="3817620"/>
            <a:ext cx="561340" cy="0"/>
          </a:xfrm>
          <a:prstGeom prst="straightConnector1">
            <a:avLst/>
          </a:prstGeom>
          <a:ln w="50800" cap="flat" cmpd="sng">
            <a:solidFill>
              <a:schemeClr val="accent1"/>
            </a:solidFill>
            <a:prstDash val="solid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5" name="矩形 294"/>
          <p:cNvSpPr/>
          <p:nvPr/>
        </p:nvSpPr>
        <p:spPr>
          <a:xfrm>
            <a:off x="19050" y="6094730"/>
            <a:ext cx="12154535" cy="7664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9" name="íş1íḑè"/>
          <p:cNvSpPr/>
          <p:nvPr/>
        </p:nvSpPr>
        <p:spPr bwMode="auto">
          <a:xfrm>
            <a:off x="82550" y="3975100"/>
            <a:ext cx="12109450" cy="2261235"/>
          </a:xfrm>
          <a:custGeom>
            <a:avLst/>
            <a:gdLst>
              <a:gd name="T0" fmla="*/ 1128 w 1998"/>
              <a:gd name="T1" fmla="*/ 86 h 642"/>
              <a:gd name="T2" fmla="*/ 1103 w 1998"/>
              <a:gd name="T3" fmla="*/ 88 h 642"/>
              <a:gd name="T4" fmla="*/ 1051 w 1998"/>
              <a:gd name="T5" fmla="*/ 218 h 642"/>
              <a:gd name="T6" fmla="*/ 1020 w 1998"/>
              <a:gd name="T7" fmla="*/ 217 h 642"/>
              <a:gd name="T8" fmla="*/ 808 w 1998"/>
              <a:gd name="T9" fmla="*/ 222 h 642"/>
              <a:gd name="T10" fmla="*/ 729 w 1998"/>
              <a:gd name="T11" fmla="*/ 134 h 642"/>
              <a:gd name="T12" fmla="*/ 589 w 1998"/>
              <a:gd name="T13" fmla="*/ 134 h 642"/>
              <a:gd name="T14" fmla="*/ 556 w 1998"/>
              <a:gd name="T15" fmla="*/ 40 h 642"/>
              <a:gd name="T16" fmla="*/ 518 w 1998"/>
              <a:gd name="T17" fmla="*/ 133 h 642"/>
              <a:gd name="T18" fmla="*/ 479 w 1998"/>
              <a:gd name="T19" fmla="*/ 204 h 642"/>
              <a:gd name="T20" fmla="*/ 462 w 1998"/>
              <a:gd name="T21" fmla="*/ 134 h 642"/>
              <a:gd name="T22" fmla="*/ 408 w 1998"/>
              <a:gd name="T23" fmla="*/ 104 h 642"/>
              <a:gd name="T24" fmla="*/ 336 w 1998"/>
              <a:gd name="T25" fmla="*/ 303 h 642"/>
              <a:gd name="T26" fmla="*/ 251 w 1998"/>
              <a:gd name="T27" fmla="*/ 301 h 642"/>
              <a:gd name="T28" fmla="*/ 191 w 1998"/>
              <a:gd name="T29" fmla="*/ 128 h 642"/>
              <a:gd name="T30" fmla="*/ 152 w 1998"/>
              <a:gd name="T31" fmla="*/ 327 h 642"/>
              <a:gd name="T32" fmla="*/ 140 w 1998"/>
              <a:gd name="T33" fmla="*/ 275 h 642"/>
              <a:gd name="T34" fmla="*/ 112 w 1998"/>
              <a:gd name="T35" fmla="*/ 212 h 642"/>
              <a:gd name="T36" fmla="*/ 90 w 1998"/>
              <a:gd name="T37" fmla="*/ 261 h 642"/>
              <a:gd name="T38" fmla="*/ 64 w 1998"/>
              <a:gd name="T39" fmla="*/ 388 h 642"/>
              <a:gd name="T40" fmla="*/ 37 w 1998"/>
              <a:gd name="T41" fmla="*/ 258 h 642"/>
              <a:gd name="T42" fmla="*/ 14 w 1998"/>
              <a:gd name="T43" fmla="*/ 259 h 642"/>
              <a:gd name="T44" fmla="*/ 1998 w 1998"/>
              <a:gd name="T45" fmla="*/ 641 h 642"/>
              <a:gd name="T46" fmla="*/ 1976 w 1998"/>
              <a:gd name="T47" fmla="*/ 211 h 642"/>
              <a:gd name="T48" fmla="*/ 1952 w 1998"/>
              <a:gd name="T49" fmla="*/ 154 h 642"/>
              <a:gd name="T50" fmla="*/ 1923 w 1998"/>
              <a:gd name="T51" fmla="*/ 211 h 642"/>
              <a:gd name="T52" fmla="*/ 1914 w 1998"/>
              <a:gd name="T53" fmla="*/ 134 h 642"/>
              <a:gd name="T54" fmla="*/ 1901 w 1998"/>
              <a:gd name="T55" fmla="*/ 88 h 642"/>
              <a:gd name="T56" fmla="*/ 1890 w 1998"/>
              <a:gd name="T57" fmla="*/ 135 h 642"/>
              <a:gd name="T58" fmla="*/ 1868 w 1998"/>
              <a:gd name="T59" fmla="*/ 150 h 642"/>
              <a:gd name="T60" fmla="*/ 1844 w 1998"/>
              <a:gd name="T61" fmla="*/ 112 h 642"/>
              <a:gd name="T62" fmla="*/ 1815 w 1998"/>
              <a:gd name="T63" fmla="*/ 68 h 642"/>
              <a:gd name="T64" fmla="*/ 1759 w 1998"/>
              <a:gd name="T65" fmla="*/ 232 h 642"/>
              <a:gd name="T66" fmla="*/ 1730 w 1998"/>
              <a:gd name="T67" fmla="*/ 240 h 642"/>
              <a:gd name="T68" fmla="*/ 1708 w 1998"/>
              <a:gd name="T69" fmla="*/ 188 h 642"/>
              <a:gd name="T70" fmla="*/ 1676 w 1998"/>
              <a:gd name="T71" fmla="*/ 240 h 642"/>
              <a:gd name="T72" fmla="*/ 1649 w 1998"/>
              <a:gd name="T73" fmla="*/ 249 h 642"/>
              <a:gd name="T74" fmla="*/ 1638 w 1998"/>
              <a:gd name="T75" fmla="*/ 216 h 642"/>
              <a:gd name="T76" fmla="*/ 1622 w 1998"/>
              <a:gd name="T77" fmla="*/ 191 h 642"/>
              <a:gd name="T78" fmla="*/ 1608 w 1998"/>
              <a:gd name="T79" fmla="*/ 216 h 642"/>
              <a:gd name="T80" fmla="*/ 1606 w 1998"/>
              <a:gd name="T81" fmla="*/ 248 h 642"/>
              <a:gd name="T82" fmla="*/ 1584 w 1998"/>
              <a:gd name="T83" fmla="*/ 266 h 642"/>
              <a:gd name="T84" fmla="*/ 1560 w 1998"/>
              <a:gd name="T85" fmla="*/ 249 h 642"/>
              <a:gd name="T86" fmla="*/ 1476 w 1998"/>
              <a:gd name="T87" fmla="*/ 93 h 642"/>
              <a:gd name="T88" fmla="*/ 1353 w 1998"/>
              <a:gd name="T89" fmla="*/ 80 h 642"/>
              <a:gd name="T90" fmla="*/ 1336 w 1998"/>
              <a:gd name="T91" fmla="*/ 45 h 642"/>
              <a:gd name="T92" fmla="*/ 1305 w 1998"/>
              <a:gd name="T93" fmla="*/ 3 h 642"/>
              <a:gd name="T94" fmla="*/ 1282 w 1998"/>
              <a:gd name="T95" fmla="*/ 45 h 642"/>
              <a:gd name="T96" fmla="*/ 1282 w 1998"/>
              <a:gd name="T97" fmla="*/ 79 h 642"/>
              <a:gd name="T98" fmla="*/ 1251 w 1998"/>
              <a:gd name="T99" fmla="*/ 44 h 642"/>
              <a:gd name="T100" fmla="*/ 1220 w 1998"/>
              <a:gd name="T101" fmla="*/ 134 h 642"/>
              <a:gd name="T102" fmla="*/ 1173 w 1998"/>
              <a:gd name="T103" fmla="*/ 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98" h="642">
                <a:moveTo>
                  <a:pt x="1173" y="0"/>
                </a:moveTo>
                <a:cubicBezTo>
                  <a:pt x="1165" y="0"/>
                  <a:pt x="1165" y="0"/>
                  <a:pt x="1165" y="0"/>
                </a:cubicBezTo>
                <a:cubicBezTo>
                  <a:pt x="1165" y="53"/>
                  <a:pt x="1165" y="53"/>
                  <a:pt x="1165" y="53"/>
                </a:cubicBezTo>
                <a:cubicBezTo>
                  <a:pt x="1128" y="86"/>
                  <a:pt x="1128" y="86"/>
                  <a:pt x="1128" y="86"/>
                </a:cubicBezTo>
                <a:cubicBezTo>
                  <a:pt x="1111" y="86"/>
                  <a:pt x="1111" y="86"/>
                  <a:pt x="1111" y="86"/>
                </a:cubicBezTo>
                <a:cubicBezTo>
                  <a:pt x="1111" y="27"/>
                  <a:pt x="1111" y="27"/>
                  <a:pt x="1111" y="27"/>
                </a:cubicBezTo>
                <a:cubicBezTo>
                  <a:pt x="1103" y="27"/>
                  <a:pt x="1103" y="27"/>
                  <a:pt x="1103" y="27"/>
                </a:cubicBezTo>
                <a:cubicBezTo>
                  <a:pt x="1103" y="88"/>
                  <a:pt x="1103" y="88"/>
                  <a:pt x="1103" y="88"/>
                </a:cubicBezTo>
                <a:cubicBezTo>
                  <a:pt x="1060" y="134"/>
                  <a:pt x="1060" y="134"/>
                  <a:pt x="1060" y="134"/>
                </a:cubicBezTo>
                <a:cubicBezTo>
                  <a:pt x="1060" y="189"/>
                  <a:pt x="1060" y="189"/>
                  <a:pt x="1060" y="189"/>
                </a:cubicBezTo>
                <a:cubicBezTo>
                  <a:pt x="1051" y="189"/>
                  <a:pt x="1051" y="189"/>
                  <a:pt x="1051" y="189"/>
                </a:cubicBezTo>
                <a:cubicBezTo>
                  <a:pt x="1051" y="218"/>
                  <a:pt x="1051" y="218"/>
                  <a:pt x="1051" y="218"/>
                </a:cubicBezTo>
                <a:cubicBezTo>
                  <a:pt x="1036" y="218"/>
                  <a:pt x="1036" y="218"/>
                  <a:pt x="1036" y="218"/>
                </a:cubicBezTo>
                <a:cubicBezTo>
                  <a:pt x="1036" y="299"/>
                  <a:pt x="1036" y="299"/>
                  <a:pt x="1036" y="299"/>
                </a:cubicBezTo>
                <a:cubicBezTo>
                  <a:pt x="1020" y="299"/>
                  <a:pt x="1020" y="299"/>
                  <a:pt x="1020" y="299"/>
                </a:cubicBezTo>
                <a:cubicBezTo>
                  <a:pt x="1020" y="217"/>
                  <a:pt x="1020" y="217"/>
                  <a:pt x="1020" y="217"/>
                </a:cubicBezTo>
                <a:cubicBezTo>
                  <a:pt x="967" y="217"/>
                  <a:pt x="967" y="217"/>
                  <a:pt x="967" y="217"/>
                </a:cubicBezTo>
                <a:cubicBezTo>
                  <a:pt x="967" y="75"/>
                  <a:pt x="967" y="75"/>
                  <a:pt x="967" y="75"/>
                </a:cubicBezTo>
                <a:cubicBezTo>
                  <a:pt x="808" y="75"/>
                  <a:pt x="808" y="75"/>
                  <a:pt x="808" y="75"/>
                </a:cubicBezTo>
                <a:cubicBezTo>
                  <a:pt x="808" y="222"/>
                  <a:pt x="808" y="222"/>
                  <a:pt x="808" y="222"/>
                </a:cubicBezTo>
                <a:cubicBezTo>
                  <a:pt x="770" y="222"/>
                  <a:pt x="770" y="222"/>
                  <a:pt x="770" y="222"/>
                </a:cubicBezTo>
                <a:cubicBezTo>
                  <a:pt x="770" y="177"/>
                  <a:pt x="770" y="177"/>
                  <a:pt x="770" y="177"/>
                </a:cubicBezTo>
                <a:cubicBezTo>
                  <a:pt x="729" y="177"/>
                  <a:pt x="729" y="177"/>
                  <a:pt x="729" y="177"/>
                </a:cubicBezTo>
                <a:cubicBezTo>
                  <a:pt x="729" y="134"/>
                  <a:pt x="729" y="134"/>
                  <a:pt x="729" y="134"/>
                </a:cubicBezTo>
                <a:cubicBezTo>
                  <a:pt x="633" y="134"/>
                  <a:pt x="633" y="134"/>
                  <a:pt x="633" y="134"/>
                </a:cubicBezTo>
                <a:cubicBezTo>
                  <a:pt x="633" y="272"/>
                  <a:pt x="633" y="272"/>
                  <a:pt x="633" y="272"/>
                </a:cubicBezTo>
                <a:cubicBezTo>
                  <a:pt x="589" y="272"/>
                  <a:pt x="589" y="272"/>
                  <a:pt x="589" y="272"/>
                </a:cubicBezTo>
                <a:cubicBezTo>
                  <a:pt x="589" y="134"/>
                  <a:pt x="589" y="134"/>
                  <a:pt x="589" y="134"/>
                </a:cubicBezTo>
                <a:cubicBezTo>
                  <a:pt x="572" y="134"/>
                  <a:pt x="572" y="134"/>
                  <a:pt x="572" y="134"/>
                </a:cubicBezTo>
                <a:cubicBezTo>
                  <a:pt x="572" y="92"/>
                  <a:pt x="572" y="92"/>
                  <a:pt x="572" y="92"/>
                </a:cubicBezTo>
                <a:cubicBezTo>
                  <a:pt x="556" y="71"/>
                  <a:pt x="556" y="71"/>
                  <a:pt x="556" y="71"/>
                </a:cubicBezTo>
                <a:cubicBezTo>
                  <a:pt x="556" y="40"/>
                  <a:pt x="556" y="40"/>
                  <a:pt x="556" y="40"/>
                </a:cubicBezTo>
                <a:cubicBezTo>
                  <a:pt x="546" y="40"/>
                  <a:pt x="546" y="40"/>
                  <a:pt x="546" y="40"/>
                </a:cubicBezTo>
                <a:cubicBezTo>
                  <a:pt x="546" y="69"/>
                  <a:pt x="546" y="69"/>
                  <a:pt x="546" y="69"/>
                </a:cubicBezTo>
                <a:cubicBezTo>
                  <a:pt x="518" y="91"/>
                  <a:pt x="518" y="91"/>
                  <a:pt x="518" y="91"/>
                </a:cubicBezTo>
                <a:cubicBezTo>
                  <a:pt x="518" y="133"/>
                  <a:pt x="518" y="133"/>
                  <a:pt x="518" y="133"/>
                </a:cubicBezTo>
                <a:cubicBezTo>
                  <a:pt x="503" y="133"/>
                  <a:pt x="503" y="133"/>
                  <a:pt x="503" y="133"/>
                </a:cubicBezTo>
                <a:cubicBezTo>
                  <a:pt x="503" y="274"/>
                  <a:pt x="503" y="274"/>
                  <a:pt x="503" y="274"/>
                </a:cubicBezTo>
                <a:cubicBezTo>
                  <a:pt x="479" y="259"/>
                  <a:pt x="479" y="259"/>
                  <a:pt x="479" y="259"/>
                </a:cubicBezTo>
                <a:cubicBezTo>
                  <a:pt x="479" y="204"/>
                  <a:pt x="479" y="204"/>
                  <a:pt x="479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0" y="264"/>
                  <a:pt x="470" y="264"/>
                  <a:pt x="470" y="264"/>
                </a:cubicBezTo>
                <a:cubicBezTo>
                  <a:pt x="462" y="264"/>
                  <a:pt x="462" y="264"/>
                  <a:pt x="462" y="264"/>
                </a:cubicBezTo>
                <a:cubicBezTo>
                  <a:pt x="462" y="134"/>
                  <a:pt x="462" y="134"/>
                  <a:pt x="462" y="134"/>
                </a:cubicBezTo>
                <a:cubicBezTo>
                  <a:pt x="424" y="103"/>
                  <a:pt x="424" y="103"/>
                  <a:pt x="424" y="103"/>
                </a:cubicBezTo>
                <a:cubicBezTo>
                  <a:pt x="424" y="27"/>
                  <a:pt x="424" y="27"/>
                  <a:pt x="424" y="27"/>
                </a:cubicBezTo>
                <a:cubicBezTo>
                  <a:pt x="408" y="27"/>
                  <a:pt x="408" y="27"/>
                  <a:pt x="408" y="27"/>
                </a:cubicBezTo>
                <a:cubicBezTo>
                  <a:pt x="408" y="104"/>
                  <a:pt x="408" y="104"/>
                  <a:pt x="408" y="104"/>
                </a:cubicBezTo>
                <a:cubicBezTo>
                  <a:pt x="369" y="135"/>
                  <a:pt x="369" y="135"/>
                  <a:pt x="369" y="135"/>
                </a:cubicBezTo>
                <a:cubicBezTo>
                  <a:pt x="369" y="277"/>
                  <a:pt x="369" y="277"/>
                  <a:pt x="369" y="277"/>
                </a:cubicBezTo>
                <a:cubicBezTo>
                  <a:pt x="352" y="303"/>
                  <a:pt x="352" y="303"/>
                  <a:pt x="352" y="303"/>
                </a:cubicBezTo>
                <a:cubicBezTo>
                  <a:pt x="336" y="303"/>
                  <a:pt x="336" y="303"/>
                  <a:pt x="336" y="303"/>
                </a:cubicBezTo>
                <a:cubicBezTo>
                  <a:pt x="336" y="272"/>
                  <a:pt x="336" y="272"/>
                  <a:pt x="336" y="272"/>
                </a:cubicBezTo>
                <a:cubicBezTo>
                  <a:pt x="282" y="272"/>
                  <a:pt x="282" y="272"/>
                  <a:pt x="282" y="272"/>
                </a:cubicBezTo>
                <a:cubicBezTo>
                  <a:pt x="282" y="301"/>
                  <a:pt x="282" y="301"/>
                  <a:pt x="282" y="301"/>
                </a:cubicBezTo>
                <a:cubicBezTo>
                  <a:pt x="251" y="301"/>
                  <a:pt x="251" y="301"/>
                  <a:pt x="251" y="301"/>
                </a:cubicBezTo>
                <a:cubicBezTo>
                  <a:pt x="251" y="389"/>
                  <a:pt x="251" y="389"/>
                  <a:pt x="251" y="389"/>
                </a:cubicBezTo>
                <a:cubicBezTo>
                  <a:pt x="231" y="389"/>
                  <a:pt x="231" y="389"/>
                  <a:pt x="231" y="389"/>
                </a:cubicBezTo>
                <a:cubicBezTo>
                  <a:pt x="231" y="128"/>
                  <a:pt x="231" y="128"/>
                  <a:pt x="231" y="128"/>
                </a:cubicBezTo>
                <a:cubicBezTo>
                  <a:pt x="191" y="128"/>
                  <a:pt x="191" y="128"/>
                  <a:pt x="191" y="128"/>
                </a:cubicBezTo>
                <a:cubicBezTo>
                  <a:pt x="191" y="437"/>
                  <a:pt x="191" y="437"/>
                  <a:pt x="191" y="437"/>
                </a:cubicBezTo>
                <a:cubicBezTo>
                  <a:pt x="184" y="437"/>
                  <a:pt x="184" y="437"/>
                  <a:pt x="184" y="437"/>
                </a:cubicBezTo>
                <a:cubicBezTo>
                  <a:pt x="184" y="327"/>
                  <a:pt x="184" y="327"/>
                  <a:pt x="184" y="327"/>
                </a:cubicBezTo>
                <a:cubicBezTo>
                  <a:pt x="152" y="327"/>
                  <a:pt x="152" y="327"/>
                  <a:pt x="152" y="327"/>
                </a:cubicBezTo>
                <a:cubicBezTo>
                  <a:pt x="152" y="299"/>
                  <a:pt x="152" y="299"/>
                  <a:pt x="152" y="299"/>
                </a:cubicBezTo>
                <a:cubicBezTo>
                  <a:pt x="140" y="299"/>
                  <a:pt x="140" y="299"/>
                  <a:pt x="140" y="299"/>
                </a:cubicBezTo>
                <a:cubicBezTo>
                  <a:pt x="140" y="292"/>
                  <a:pt x="140" y="292"/>
                  <a:pt x="140" y="292"/>
                </a:cubicBezTo>
                <a:cubicBezTo>
                  <a:pt x="140" y="275"/>
                  <a:pt x="140" y="275"/>
                  <a:pt x="140" y="275"/>
                </a:cubicBezTo>
                <a:cubicBezTo>
                  <a:pt x="130" y="261"/>
                  <a:pt x="130" y="261"/>
                  <a:pt x="130" y="261"/>
                </a:cubicBezTo>
                <a:cubicBezTo>
                  <a:pt x="115" y="261"/>
                  <a:pt x="115" y="261"/>
                  <a:pt x="115" y="261"/>
                </a:cubicBezTo>
                <a:cubicBezTo>
                  <a:pt x="115" y="215"/>
                  <a:pt x="115" y="215"/>
                  <a:pt x="115" y="215"/>
                </a:cubicBezTo>
                <a:cubicBezTo>
                  <a:pt x="115" y="214"/>
                  <a:pt x="114" y="212"/>
                  <a:pt x="112" y="212"/>
                </a:cubicBezTo>
                <a:cubicBezTo>
                  <a:pt x="108" y="212"/>
                  <a:pt x="108" y="212"/>
                  <a:pt x="108" y="212"/>
                </a:cubicBezTo>
                <a:cubicBezTo>
                  <a:pt x="106" y="212"/>
                  <a:pt x="105" y="214"/>
                  <a:pt x="105" y="215"/>
                </a:cubicBezTo>
                <a:cubicBezTo>
                  <a:pt x="105" y="261"/>
                  <a:pt x="105" y="261"/>
                  <a:pt x="105" y="261"/>
                </a:cubicBezTo>
                <a:cubicBezTo>
                  <a:pt x="90" y="261"/>
                  <a:pt x="90" y="261"/>
                  <a:pt x="90" y="261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92"/>
                  <a:pt x="80" y="292"/>
                  <a:pt x="80" y="292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64" y="388"/>
                  <a:pt x="64" y="388"/>
                  <a:pt x="64" y="388"/>
                </a:cubicBezTo>
                <a:cubicBezTo>
                  <a:pt x="64" y="302"/>
                  <a:pt x="64" y="302"/>
                  <a:pt x="64" y="302"/>
                </a:cubicBezTo>
                <a:cubicBezTo>
                  <a:pt x="46" y="302"/>
                  <a:pt x="46" y="302"/>
                  <a:pt x="46" y="302"/>
                </a:cubicBezTo>
                <a:cubicBezTo>
                  <a:pt x="46" y="258"/>
                  <a:pt x="46" y="258"/>
                  <a:pt x="46" y="258"/>
                </a:cubicBezTo>
                <a:cubicBezTo>
                  <a:pt x="37" y="258"/>
                  <a:pt x="37" y="258"/>
                  <a:pt x="37" y="258"/>
                </a:cubicBezTo>
                <a:cubicBezTo>
                  <a:pt x="37" y="227"/>
                  <a:pt x="37" y="227"/>
                  <a:pt x="37" y="227"/>
                </a:cubicBezTo>
                <a:cubicBezTo>
                  <a:pt x="25" y="227"/>
                  <a:pt x="25" y="227"/>
                  <a:pt x="25" y="227"/>
                </a:cubicBezTo>
                <a:cubicBezTo>
                  <a:pt x="25" y="259"/>
                  <a:pt x="25" y="259"/>
                  <a:pt x="25" y="259"/>
                </a:cubicBezTo>
                <a:cubicBezTo>
                  <a:pt x="14" y="259"/>
                  <a:pt x="14" y="259"/>
                  <a:pt x="14" y="259"/>
                </a:cubicBezTo>
                <a:cubicBezTo>
                  <a:pt x="14" y="298"/>
                  <a:pt x="14" y="298"/>
                  <a:pt x="14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642"/>
                  <a:pt x="0" y="642"/>
                  <a:pt x="0" y="642"/>
                </a:cubicBezTo>
                <a:cubicBezTo>
                  <a:pt x="1998" y="641"/>
                  <a:pt x="1998" y="641"/>
                  <a:pt x="1998" y="641"/>
                </a:cubicBezTo>
                <a:cubicBezTo>
                  <a:pt x="1998" y="124"/>
                  <a:pt x="1998" y="124"/>
                  <a:pt x="1998" y="124"/>
                </a:cubicBezTo>
                <a:cubicBezTo>
                  <a:pt x="1998" y="117"/>
                  <a:pt x="1993" y="112"/>
                  <a:pt x="1987" y="112"/>
                </a:cubicBezTo>
                <a:cubicBezTo>
                  <a:pt x="1981" y="112"/>
                  <a:pt x="1976" y="117"/>
                  <a:pt x="1976" y="124"/>
                </a:cubicBezTo>
                <a:cubicBezTo>
                  <a:pt x="1976" y="211"/>
                  <a:pt x="1976" y="211"/>
                  <a:pt x="1976" y="211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58"/>
                  <a:pt x="1955" y="158"/>
                  <a:pt x="1955" y="158"/>
                </a:cubicBezTo>
                <a:cubicBezTo>
                  <a:pt x="1955" y="156"/>
                  <a:pt x="1954" y="154"/>
                  <a:pt x="1952" y="154"/>
                </a:cubicBezTo>
                <a:cubicBezTo>
                  <a:pt x="1943" y="154"/>
                  <a:pt x="1943" y="154"/>
                  <a:pt x="1943" y="154"/>
                </a:cubicBezTo>
                <a:cubicBezTo>
                  <a:pt x="1941" y="154"/>
                  <a:pt x="1940" y="156"/>
                  <a:pt x="1940" y="158"/>
                </a:cubicBezTo>
                <a:cubicBezTo>
                  <a:pt x="1940" y="193"/>
                  <a:pt x="1940" y="193"/>
                  <a:pt x="1940" y="193"/>
                </a:cubicBezTo>
                <a:cubicBezTo>
                  <a:pt x="1923" y="211"/>
                  <a:pt x="1923" y="211"/>
                  <a:pt x="1923" y="211"/>
                </a:cubicBezTo>
                <a:cubicBezTo>
                  <a:pt x="1923" y="143"/>
                  <a:pt x="1923" y="143"/>
                  <a:pt x="1923" y="143"/>
                </a:cubicBezTo>
                <a:cubicBezTo>
                  <a:pt x="1923" y="143"/>
                  <a:pt x="1922" y="142"/>
                  <a:pt x="1922" y="141"/>
                </a:cubicBezTo>
                <a:cubicBezTo>
                  <a:pt x="1916" y="135"/>
                  <a:pt x="1916" y="135"/>
                  <a:pt x="1916" y="135"/>
                </a:cubicBezTo>
                <a:cubicBezTo>
                  <a:pt x="1916" y="135"/>
                  <a:pt x="1915" y="134"/>
                  <a:pt x="1914" y="134"/>
                </a:cubicBezTo>
                <a:cubicBezTo>
                  <a:pt x="1906" y="134"/>
                  <a:pt x="1906" y="134"/>
                  <a:pt x="1906" y="134"/>
                </a:cubicBezTo>
                <a:cubicBezTo>
                  <a:pt x="1906" y="90"/>
                  <a:pt x="1906" y="90"/>
                  <a:pt x="1906" y="90"/>
                </a:cubicBezTo>
                <a:cubicBezTo>
                  <a:pt x="1906" y="89"/>
                  <a:pt x="1905" y="88"/>
                  <a:pt x="1905" y="88"/>
                </a:cubicBezTo>
                <a:cubicBezTo>
                  <a:pt x="1901" y="88"/>
                  <a:pt x="1901" y="88"/>
                  <a:pt x="1901" y="88"/>
                </a:cubicBezTo>
                <a:cubicBezTo>
                  <a:pt x="1900" y="88"/>
                  <a:pt x="1899" y="89"/>
                  <a:pt x="1899" y="90"/>
                </a:cubicBezTo>
                <a:cubicBezTo>
                  <a:pt x="1899" y="134"/>
                  <a:pt x="1899" y="134"/>
                  <a:pt x="1899" y="134"/>
                </a:cubicBezTo>
                <a:cubicBezTo>
                  <a:pt x="1892" y="134"/>
                  <a:pt x="1892" y="134"/>
                  <a:pt x="1892" y="134"/>
                </a:cubicBezTo>
                <a:cubicBezTo>
                  <a:pt x="1891" y="134"/>
                  <a:pt x="1890" y="135"/>
                  <a:pt x="1890" y="135"/>
                </a:cubicBezTo>
                <a:cubicBezTo>
                  <a:pt x="1885" y="141"/>
                  <a:pt x="1885" y="141"/>
                  <a:pt x="1885" y="141"/>
                </a:cubicBezTo>
                <a:cubicBezTo>
                  <a:pt x="1884" y="142"/>
                  <a:pt x="1884" y="143"/>
                  <a:pt x="1884" y="144"/>
                </a:cubicBezTo>
                <a:cubicBezTo>
                  <a:pt x="1884" y="179"/>
                  <a:pt x="1884" y="179"/>
                  <a:pt x="1884" y="179"/>
                </a:cubicBezTo>
                <a:cubicBezTo>
                  <a:pt x="1868" y="150"/>
                  <a:pt x="1868" y="150"/>
                  <a:pt x="1868" y="150"/>
                </a:cubicBezTo>
                <a:cubicBezTo>
                  <a:pt x="1868" y="148"/>
                  <a:pt x="1866" y="148"/>
                  <a:pt x="1865" y="148"/>
                </a:cubicBezTo>
                <a:cubicBezTo>
                  <a:pt x="1858" y="148"/>
                  <a:pt x="1858" y="148"/>
                  <a:pt x="1858" y="148"/>
                </a:cubicBezTo>
                <a:cubicBezTo>
                  <a:pt x="1858" y="112"/>
                  <a:pt x="1858" y="112"/>
                  <a:pt x="1858" y="112"/>
                </a:cubicBezTo>
                <a:cubicBezTo>
                  <a:pt x="1844" y="112"/>
                  <a:pt x="1844" y="112"/>
                  <a:pt x="1844" y="112"/>
                </a:cubicBezTo>
                <a:cubicBezTo>
                  <a:pt x="1844" y="141"/>
                  <a:pt x="1844" y="141"/>
                  <a:pt x="1844" y="141"/>
                </a:cubicBezTo>
                <a:cubicBezTo>
                  <a:pt x="1823" y="141"/>
                  <a:pt x="1823" y="141"/>
                  <a:pt x="1823" y="141"/>
                </a:cubicBezTo>
                <a:cubicBezTo>
                  <a:pt x="1823" y="68"/>
                  <a:pt x="1823" y="68"/>
                  <a:pt x="1823" y="68"/>
                </a:cubicBezTo>
                <a:cubicBezTo>
                  <a:pt x="1815" y="68"/>
                  <a:pt x="1815" y="68"/>
                  <a:pt x="1815" y="68"/>
                </a:cubicBezTo>
                <a:cubicBezTo>
                  <a:pt x="1815" y="141"/>
                  <a:pt x="1815" y="141"/>
                  <a:pt x="1815" y="141"/>
                </a:cubicBezTo>
                <a:cubicBezTo>
                  <a:pt x="1776" y="141"/>
                  <a:pt x="1776" y="141"/>
                  <a:pt x="1776" y="141"/>
                </a:cubicBezTo>
                <a:cubicBezTo>
                  <a:pt x="1759" y="163"/>
                  <a:pt x="1759" y="163"/>
                  <a:pt x="1759" y="163"/>
                </a:cubicBezTo>
                <a:cubicBezTo>
                  <a:pt x="1759" y="232"/>
                  <a:pt x="1759" y="232"/>
                  <a:pt x="1759" y="232"/>
                </a:cubicBezTo>
                <a:cubicBezTo>
                  <a:pt x="1747" y="232"/>
                  <a:pt x="1747" y="232"/>
                  <a:pt x="1747" y="232"/>
                </a:cubicBezTo>
                <a:cubicBezTo>
                  <a:pt x="1747" y="199"/>
                  <a:pt x="1747" y="199"/>
                  <a:pt x="1747" y="199"/>
                </a:cubicBezTo>
                <a:cubicBezTo>
                  <a:pt x="1730" y="199"/>
                  <a:pt x="1730" y="199"/>
                  <a:pt x="1730" y="199"/>
                </a:cubicBezTo>
                <a:cubicBezTo>
                  <a:pt x="1730" y="240"/>
                  <a:pt x="1730" y="240"/>
                  <a:pt x="1730" y="240"/>
                </a:cubicBezTo>
                <a:cubicBezTo>
                  <a:pt x="1722" y="240"/>
                  <a:pt x="1722" y="240"/>
                  <a:pt x="1722" y="240"/>
                </a:cubicBezTo>
                <a:cubicBezTo>
                  <a:pt x="1714" y="225"/>
                  <a:pt x="1714" y="225"/>
                  <a:pt x="1714" y="225"/>
                </a:cubicBezTo>
                <a:cubicBezTo>
                  <a:pt x="1708" y="225"/>
                  <a:pt x="1708" y="225"/>
                  <a:pt x="1708" y="225"/>
                </a:cubicBezTo>
                <a:cubicBezTo>
                  <a:pt x="1708" y="188"/>
                  <a:pt x="1708" y="188"/>
                  <a:pt x="1708" y="188"/>
                </a:cubicBezTo>
                <a:cubicBezTo>
                  <a:pt x="1699" y="188"/>
                  <a:pt x="1699" y="188"/>
                  <a:pt x="1699" y="188"/>
                </a:cubicBezTo>
                <a:cubicBezTo>
                  <a:pt x="1699" y="225"/>
                  <a:pt x="1699" y="225"/>
                  <a:pt x="1699" y="225"/>
                </a:cubicBezTo>
                <a:cubicBezTo>
                  <a:pt x="1693" y="225"/>
                  <a:pt x="1693" y="225"/>
                  <a:pt x="1693" y="225"/>
                </a:cubicBezTo>
                <a:cubicBezTo>
                  <a:pt x="1676" y="240"/>
                  <a:pt x="1676" y="240"/>
                  <a:pt x="1676" y="240"/>
                </a:cubicBezTo>
                <a:cubicBezTo>
                  <a:pt x="1676" y="292"/>
                  <a:pt x="1676" y="292"/>
                  <a:pt x="1676" y="292"/>
                </a:cubicBezTo>
                <a:cubicBezTo>
                  <a:pt x="1676" y="414"/>
                  <a:pt x="1676" y="414"/>
                  <a:pt x="1676" y="414"/>
                </a:cubicBezTo>
                <a:cubicBezTo>
                  <a:pt x="1649" y="414"/>
                  <a:pt x="1649" y="414"/>
                  <a:pt x="1649" y="414"/>
                </a:cubicBezTo>
                <a:cubicBezTo>
                  <a:pt x="1649" y="249"/>
                  <a:pt x="1649" y="249"/>
                  <a:pt x="1649" y="249"/>
                </a:cubicBezTo>
                <a:cubicBezTo>
                  <a:pt x="1631" y="249"/>
                  <a:pt x="1631" y="249"/>
                  <a:pt x="1631" y="249"/>
                </a:cubicBezTo>
                <a:cubicBezTo>
                  <a:pt x="1631" y="224"/>
                  <a:pt x="1631" y="224"/>
                  <a:pt x="1631" y="224"/>
                </a:cubicBezTo>
                <a:cubicBezTo>
                  <a:pt x="1638" y="224"/>
                  <a:pt x="1638" y="224"/>
                  <a:pt x="1638" y="224"/>
                </a:cubicBezTo>
                <a:cubicBezTo>
                  <a:pt x="1638" y="216"/>
                  <a:pt x="1638" y="216"/>
                  <a:pt x="1638" y="216"/>
                </a:cubicBezTo>
                <a:cubicBezTo>
                  <a:pt x="1631" y="216"/>
                  <a:pt x="1631" y="216"/>
                  <a:pt x="1631" y="216"/>
                </a:cubicBezTo>
                <a:cubicBezTo>
                  <a:pt x="1631" y="208"/>
                  <a:pt x="1631" y="208"/>
                  <a:pt x="1631" y="208"/>
                </a:cubicBezTo>
                <a:cubicBezTo>
                  <a:pt x="1622" y="208"/>
                  <a:pt x="1622" y="208"/>
                  <a:pt x="1622" y="208"/>
                </a:cubicBezTo>
                <a:cubicBezTo>
                  <a:pt x="1622" y="191"/>
                  <a:pt x="1622" y="191"/>
                  <a:pt x="1622" y="191"/>
                </a:cubicBezTo>
                <a:cubicBezTo>
                  <a:pt x="1614" y="191"/>
                  <a:pt x="1614" y="191"/>
                  <a:pt x="1614" y="191"/>
                </a:cubicBezTo>
                <a:cubicBezTo>
                  <a:pt x="1614" y="208"/>
                  <a:pt x="1614" y="208"/>
                  <a:pt x="1614" y="208"/>
                </a:cubicBezTo>
                <a:cubicBezTo>
                  <a:pt x="1608" y="208"/>
                  <a:pt x="1608" y="208"/>
                  <a:pt x="1608" y="208"/>
                </a:cubicBezTo>
                <a:cubicBezTo>
                  <a:pt x="1608" y="216"/>
                  <a:pt x="1608" y="216"/>
                  <a:pt x="1608" y="216"/>
                </a:cubicBezTo>
                <a:cubicBezTo>
                  <a:pt x="1599" y="216"/>
                  <a:pt x="1599" y="216"/>
                  <a:pt x="1599" y="216"/>
                </a:cubicBezTo>
                <a:cubicBezTo>
                  <a:pt x="1599" y="224"/>
                  <a:pt x="1599" y="224"/>
                  <a:pt x="1599" y="224"/>
                </a:cubicBezTo>
                <a:cubicBezTo>
                  <a:pt x="1606" y="224"/>
                  <a:pt x="1606" y="224"/>
                  <a:pt x="1606" y="224"/>
                </a:cubicBezTo>
                <a:cubicBezTo>
                  <a:pt x="1606" y="248"/>
                  <a:pt x="1606" y="248"/>
                  <a:pt x="1606" y="248"/>
                </a:cubicBezTo>
                <a:cubicBezTo>
                  <a:pt x="1592" y="248"/>
                  <a:pt x="1592" y="248"/>
                  <a:pt x="1592" y="248"/>
                </a:cubicBezTo>
                <a:cubicBezTo>
                  <a:pt x="1592" y="341"/>
                  <a:pt x="1592" y="341"/>
                  <a:pt x="1592" y="341"/>
                </a:cubicBezTo>
                <a:cubicBezTo>
                  <a:pt x="1584" y="341"/>
                  <a:pt x="1584" y="341"/>
                  <a:pt x="1584" y="341"/>
                </a:cubicBezTo>
                <a:cubicBezTo>
                  <a:pt x="1584" y="266"/>
                  <a:pt x="1584" y="266"/>
                  <a:pt x="1584" y="266"/>
                </a:cubicBezTo>
                <a:cubicBezTo>
                  <a:pt x="1568" y="255"/>
                  <a:pt x="1568" y="255"/>
                  <a:pt x="1568" y="255"/>
                </a:cubicBezTo>
                <a:cubicBezTo>
                  <a:pt x="1568" y="226"/>
                  <a:pt x="1568" y="226"/>
                  <a:pt x="1568" y="226"/>
                </a:cubicBezTo>
                <a:cubicBezTo>
                  <a:pt x="1560" y="226"/>
                  <a:pt x="1560" y="226"/>
                  <a:pt x="1560" y="226"/>
                </a:cubicBezTo>
                <a:cubicBezTo>
                  <a:pt x="1560" y="249"/>
                  <a:pt x="1560" y="249"/>
                  <a:pt x="1560" y="249"/>
                </a:cubicBezTo>
                <a:cubicBezTo>
                  <a:pt x="1521" y="249"/>
                  <a:pt x="1521" y="249"/>
                  <a:pt x="1521" y="249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476" y="135"/>
                  <a:pt x="1476" y="135"/>
                  <a:pt x="1476" y="135"/>
                </a:cubicBezTo>
                <a:cubicBezTo>
                  <a:pt x="1476" y="93"/>
                  <a:pt x="1476" y="93"/>
                  <a:pt x="1476" y="93"/>
                </a:cubicBezTo>
                <a:cubicBezTo>
                  <a:pt x="1383" y="93"/>
                  <a:pt x="1383" y="93"/>
                  <a:pt x="1383" y="93"/>
                </a:cubicBezTo>
                <a:cubicBezTo>
                  <a:pt x="1383" y="133"/>
                  <a:pt x="1383" y="133"/>
                  <a:pt x="1383" y="133"/>
                </a:cubicBezTo>
                <a:cubicBezTo>
                  <a:pt x="1353" y="133"/>
                  <a:pt x="1353" y="133"/>
                  <a:pt x="1353" y="133"/>
                </a:cubicBezTo>
                <a:cubicBezTo>
                  <a:pt x="1353" y="80"/>
                  <a:pt x="1353" y="80"/>
                  <a:pt x="1353" y="80"/>
                </a:cubicBezTo>
                <a:cubicBezTo>
                  <a:pt x="1321" y="80"/>
                  <a:pt x="1321" y="80"/>
                  <a:pt x="1321" y="80"/>
                </a:cubicBezTo>
                <a:cubicBezTo>
                  <a:pt x="1321" y="52"/>
                  <a:pt x="1321" y="52"/>
                  <a:pt x="1321" y="52"/>
                </a:cubicBezTo>
                <a:cubicBezTo>
                  <a:pt x="1336" y="52"/>
                  <a:pt x="1336" y="52"/>
                  <a:pt x="1336" y="52"/>
                </a:cubicBezTo>
                <a:cubicBezTo>
                  <a:pt x="1336" y="45"/>
                  <a:pt x="1336" y="45"/>
                  <a:pt x="1336" y="45"/>
                </a:cubicBezTo>
                <a:cubicBezTo>
                  <a:pt x="1321" y="45"/>
                  <a:pt x="1321" y="45"/>
                  <a:pt x="1321" y="45"/>
                </a:cubicBezTo>
                <a:cubicBezTo>
                  <a:pt x="1321" y="20"/>
                  <a:pt x="1321" y="20"/>
                  <a:pt x="1321" y="20"/>
                </a:cubicBezTo>
                <a:cubicBezTo>
                  <a:pt x="1305" y="20"/>
                  <a:pt x="1305" y="20"/>
                  <a:pt x="1305" y="20"/>
                </a:cubicBezTo>
                <a:cubicBezTo>
                  <a:pt x="1305" y="3"/>
                  <a:pt x="1305" y="3"/>
                  <a:pt x="1305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8" y="20"/>
                  <a:pt x="1298" y="20"/>
                  <a:pt x="1298" y="20"/>
                </a:cubicBezTo>
                <a:cubicBezTo>
                  <a:pt x="1282" y="20"/>
                  <a:pt x="1282" y="20"/>
                  <a:pt x="1282" y="20"/>
                </a:cubicBezTo>
                <a:cubicBezTo>
                  <a:pt x="1282" y="45"/>
                  <a:pt x="1282" y="45"/>
                  <a:pt x="1282" y="45"/>
                </a:cubicBezTo>
                <a:cubicBezTo>
                  <a:pt x="1267" y="45"/>
                  <a:pt x="1267" y="45"/>
                  <a:pt x="1267" y="45"/>
                </a:cubicBezTo>
                <a:cubicBezTo>
                  <a:pt x="1267" y="53"/>
                  <a:pt x="1267" y="53"/>
                  <a:pt x="1267" y="53"/>
                </a:cubicBezTo>
                <a:cubicBezTo>
                  <a:pt x="1282" y="53"/>
                  <a:pt x="1282" y="53"/>
                  <a:pt x="1282" y="53"/>
                </a:cubicBezTo>
                <a:cubicBezTo>
                  <a:pt x="1282" y="79"/>
                  <a:pt x="1282" y="79"/>
                  <a:pt x="1282" y="79"/>
                </a:cubicBezTo>
                <a:cubicBezTo>
                  <a:pt x="1261" y="79"/>
                  <a:pt x="1261" y="79"/>
                  <a:pt x="1261" y="79"/>
                </a:cubicBezTo>
                <a:cubicBezTo>
                  <a:pt x="1261" y="68"/>
                  <a:pt x="1261" y="68"/>
                  <a:pt x="1261" y="68"/>
                </a:cubicBezTo>
                <a:cubicBezTo>
                  <a:pt x="1251" y="68"/>
                  <a:pt x="1251" y="68"/>
                  <a:pt x="1251" y="68"/>
                </a:cubicBezTo>
                <a:cubicBezTo>
                  <a:pt x="1251" y="44"/>
                  <a:pt x="1251" y="44"/>
                  <a:pt x="1251" y="44"/>
                </a:cubicBezTo>
                <a:cubicBezTo>
                  <a:pt x="1228" y="44"/>
                  <a:pt x="1228" y="44"/>
                  <a:pt x="1228" y="44"/>
                </a:cubicBezTo>
                <a:cubicBezTo>
                  <a:pt x="1228" y="76"/>
                  <a:pt x="1228" y="76"/>
                  <a:pt x="1228" y="76"/>
                </a:cubicBezTo>
                <a:cubicBezTo>
                  <a:pt x="1220" y="76"/>
                  <a:pt x="1220" y="76"/>
                  <a:pt x="1220" y="76"/>
                </a:cubicBezTo>
                <a:cubicBezTo>
                  <a:pt x="1220" y="134"/>
                  <a:pt x="1220" y="134"/>
                  <a:pt x="1220" y="134"/>
                </a:cubicBezTo>
                <a:cubicBezTo>
                  <a:pt x="1205" y="134"/>
                  <a:pt x="1205" y="134"/>
                  <a:pt x="1205" y="134"/>
                </a:cubicBezTo>
                <a:cubicBezTo>
                  <a:pt x="1205" y="89"/>
                  <a:pt x="1205" y="89"/>
                  <a:pt x="1205" y="89"/>
                </a:cubicBezTo>
                <a:cubicBezTo>
                  <a:pt x="1173" y="50"/>
                  <a:pt x="1173" y="50"/>
                  <a:pt x="1173" y="50"/>
                </a:cubicBezTo>
                <a:cubicBezTo>
                  <a:pt x="1173" y="0"/>
                  <a:pt x="1173" y="0"/>
                  <a:pt x="1173" y="0"/>
                </a:cubicBezTo>
              </a:path>
            </a:pathLst>
          </a:custGeom>
          <a:solidFill>
            <a:srgbClr val="002060">
              <a:alpha val="6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/>
            <a:endParaRPr sz="1350"/>
          </a:p>
        </p:txBody>
      </p:sp>
      <p:pic>
        <p:nvPicPr>
          <p:cNvPr id="6146" name="Picture 3" descr="C:\Users\wangyanming\Desktop\未标题-3-01.jpg"/>
          <p:cNvPicPr>
            <a:picLocks noChangeAspect="1"/>
          </p:cNvPicPr>
          <p:nvPr/>
        </p:nvPicPr>
        <p:blipFill>
          <a:blip r:embed="rId1"/>
          <a:srcRect t="14948" r="893" b="79303"/>
          <a:stretch>
            <a:fillRect/>
          </a:stretch>
        </p:blipFill>
        <p:spPr>
          <a:xfrm>
            <a:off x="19050" y="6236335"/>
            <a:ext cx="12154535" cy="4679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" descr="C:\Users\wangyanming\Desktop\未标题-1-08.png"/>
          <p:cNvPicPr>
            <a:picLocks noChangeAspect="1"/>
          </p:cNvPicPr>
          <p:nvPr/>
        </p:nvPicPr>
        <p:blipFill>
          <a:blip r:embed="rId2"/>
          <a:srcRect t="-87500" b="-87500"/>
          <a:stretch>
            <a:fillRect/>
          </a:stretch>
        </p:blipFill>
        <p:spPr>
          <a:xfrm>
            <a:off x="19050" y="857421"/>
            <a:ext cx="12192000" cy="551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" name="文本框 103"/>
          <p:cNvSpPr txBox="1"/>
          <p:nvPr>
            <p:custDataLst>
              <p:tags r:id="rId3"/>
            </p:custDataLst>
          </p:nvPr>
        </p:nvSpPr>
        <p:spPr>
          <a:xfrm>
            <a:off x="613410" y="1050290"/>
            <a:ext cx="31781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solidFill>
                  <a:srgbClr val="FF0000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手机号修改了怎么办？</a:t>
            </a:r>
            <a:endParaRPr lang="zh-CN" altLang="en-US" sz="2000" b="1" dirty="0">
              <a:solidFill>
                <a:srgbClr val="FF0000"/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3410" y="1586865"/>
            <a:ext cx="839533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buFont typeface="+mj-ea"/>
              <a:buNone/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PC桌面端：登录web端工作台，选择“账号管理”</a:t>
            </a:r>
            <a:r>
              <a:rPr 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，进行手机号</a:t>
            </a:r>
            <a:r>
              <a:rPr 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更改</a:t>
            </a:r>
            <a:endParaRPr lang="zh-CN" dirty="0">
              <a:solidFill>
                <a:schemeClr val="tx1">
                  <a:lumMod val="75000"/>
                  <a:lumOff val="25000"/>
                </a:schemeClr>
              </a:solidFill>
              <a:latin typeface="Microsoft YaHei" charset="0"/>
              <a:ea typeface="Microsoft YaHei" charset="0"/>
              <a:cs typeface="Microsoft YaHei" charset="0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79755" y="298450"/>
            <a:ext cx="10708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zh-CN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账号</a:t>
            </a:r>
            <a:r>
              <a:rPr lang="zh-CN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修改</a:t>
            </a:r>
            <a:endParaRPr lang="zh-CN" sz="2400" b="1" spc="300">
              <a:solidFill>
                <a:srgbClr val="008543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cxnSp>
        <p:nvCxnSpPr>
          <p:cNvPr id="9" name="直接箭头连接符 8"/>
          <p:cNvCxnSpPr/>
          <p:nvPr>
            <p:custDataLst>
              <p:tags r:id="rId5"/>
            </p:custDataLst>
          </p:nvPr>
        </p:nvCxnSpPr>
        <p:spPr>
          <a:xfrm>
            <a:off x="5890260" y="3885565"/>
            <a:ext cx="561340" cy="0"/>
          </a:xfrm>
          <a:prstGeom prst="straightConnector1">
            <a:avLst/>
          </a:prstGeom>
          <a:ln w="50800" cap="flat" cmpd="sng">
            <a:solidFill>
              <a:schemeClr val="accent1"/>
            </a:solidFill>
            <a:prstDash val="solid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8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45783" y="2386013"/>
            <a:ext cx="5272405" cy="3027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图片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566853" y="2356485"/>
            <a:ext cx="5273675" cy="30568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5" name="矩形 294"/>
          <p:cNvSpPr/>
          <p:nvPr/>
        </p:nvSpPr>
        <p:spPr>
          <a:xfrm>
            <a:off x="19050" y="6094730"/>
            <a:ext cx="12154535" cy="7664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9" name="íş1íḑè"/>
          <p:cNvSpPr/>
          <p:nvPr/>
        </p:nvSpPr>
        <p:spPr bwMode="auto">
          <a:xfrm>
            <a:off x="82550" y="3975100"/>
            <a:ext cx="12109450" cy="2261235"/>
          </a:xfrm>
          <a:custGeom>
            <a:avLst/>
            <a:gdLst>
              <a:gd name="T0" fmla="*/ 1128 w 1998"/>
              <a:gd name="T1" fmla="*/ 86 h 642"/>
              <a:gd name="T2" fmla="*/ 1103 w 1998"/>
              <a:gd name="T3" fmla="*/ 88 h 642"/>
              <a:gd name="T4" fmla="*/ 1051 w 1998"/>
              <a:gd name="T5" fmla="*/ 218 h 642"/>
              <a:gd name="T6" fmla="*/ 1020 w 1998"/>
              <a:gd name="T7" fmla="*/ 217 h 642"/>
              <a:gd name="T8" fmla="*/ 808 w 1998"/>
              <a:gd name="T9" fmla="*/ 222 h 642"/>
              <a:gd name="T10" fmla="*/ 729 w 1998"/>
              <a:gd name="T11" fmla="*/ 134 h 642"/>
              <a:gd name="T12" fmla="*/ 589 w 1998"/>
              <a:gd name="T13" fmla="*/ 134 h 642"/>
              <a:gd name="T14" fmla="*/ 556 w 1998"/>
              <a:gd name="T15" fmla="*/ 40 h 642"/>
              <a:gd name="T16" fmla="*/ 518 w 1998"/>
              <a:gd name="T17" fmla="*/ 133 h 642"/>
              <a:gd name="T18" fmla="*/ 479 w 1998"/>
              <a:gd name="T19" fmla="*/ 204 h 642"/>
              <a:gd name="T20" fmla="*/ 462 w 1998"/>
              <a:gd name="T21" fmla="*/ 134 h 642"/>
              <a:gd name="T22" fmla="*/ 408 w 1998"/>
              <a:gd name="T23" fmla="*/ 104 h 642"/>
              <a:gd name="T24" fmla="*/ 336 w 1998"/>
              <a:gd name="T25" fmla="*/ 303 h 642"/>
              <a:gd name="T26" fmla="*/ 251 w 1998"/>
              <a:gd name="T27" fmla="*/ 301 h 642"/>
              <a:gd name="T28" fmla="*/ 191 w 1998"/>
              <a:gd name="T29" fmla="*/ 128 h 642"/>
              <a:gd name="T30" fmla="*/ 152 w 1998"/>
              <a:gd name="T31" fmla="*/ 327 h 642"/>
              <a:gd name="T32" fmla="*/ 140 w 1998"/>
              <a:gd name="T33" fmla="*/ 275 h 642"/>
              <a:gd name="T34" fmla="*/ 112 w 1998"/>
              <a:gd name="T35" fmla="*/ 212 h 642"/>
              <a:gd name="T36" fmla="*/ 90 w 1998"/>
              <a:gd name="T37" fmla="*/ 261 h 642"/>
              <a:gd name="T38" fmla="*/ 64 w 1998"/>
              <a:gd name="T39" fmla="*/ 388 h 642"/>
              <a:gd name="T40" fmla="*/ 37 w 1998"/>
              <a:gd name="T41" fmla="*/ 258 h 642"/>
              <a:gd name="T42" fmla="*/ 14 w 1998"/>
              <a:gd name="T43" fmla="*/ 259 h 642"/>
              <a:gd name="T44" fmla="*/ 1998 w 1998"/>
              <a:gd name="T45" fmla="*/ 641 h 642"/>
              <a:gd name="T46" fmla="*/ 1976 w 1998"/>
              <a:gd name="T47" fmla="*/ 211 h 642"/>
              <a:gd name="T48" fmla="*/ 1952 w 1998"/>
              <a:gd name="T49" fmla="*/ 154 h 642"/>
              <a:gd name="T50" fmla="*/ 1923 w 1998"/>
              <a:gd name="T51" fmla="*/ 211 h 642"/>
              <a:gd name="T52" fmla="*/ 1914 w 1998"/>
              <a:gd name="T53" fmla="*/ 134 h 642"/>
              <a:gd name="T54" fmla="*/ 1901 w 1998"/>
              <a:gd name="T55" fmla="*/ 88 h 642"/>
              <a:gd name="T56" fmla="*/ 1890 w 1998"/>
              <a:gd name="T57" fmla="*/ 135 h 642"/>
              <a:gd name="T58" fmla="*/ 1868 w 1998"/>
              <a:gd name="T59" fmla="*/ 150 h 642"/>
              <a:gd name="T60" fmla="*/ 1844 w 1998"/>
              <a:gd name="T61" fmla="*/ 112 h 642"/>
              <a:gd name="T62" fmla="*/ 1815 w 1998"/>
              <a:gd name="T63" fmla="*/ 68 h 642"/>
              <a:gd name="T64" fmla="*/ 1759 w 1998"/>
              <a:gd name="T65" fmla="*/ 232 h 642"/>
              <a:gd name="T66" fmla="*/ 1730 w 1998"/>
              <a:gd name="T67" fmla="*/ 240 h 642"/>
              <a:gd name="T68" fmla="*/ 1708 w 1998"/>
              <a:gd name="T69" fmla="*/ 188 h 642"/>
              <a:gd name="T70" fmla="*/ 1676 w 1998"/>
              <a:gd name="T71" fmla="*/ 240 h 642"/>
              <a:gd name="T72" fmla="*/ 1649 w 1998"/>
              <a:gd name="T73" fmla="*/ 249 h 642"/>
              <a:gd name="T74" fmla="*/ 1638 w 1998"/>
              <a:gd name="T75" fmla="*/ 216 h 642"/>
              <a:gd name="T76" fmla="*/ 1622 w 1998"/>
              <a:gd name="T77" fmla="*/ 191 h 642"/>
              <a:gd name="T78" fmla="*/ 1608 w 1998"/>
              <a:gd name="T79" fmla="*/ 216 h 642"/>
              <a:gd name="T80" fmla="*/ 1606 w 1998"/>
              <a:gd name="T81" fmla="*/ 248 h 642"/>
              <a:gd name="T82" fmla="*/ 1584 w 1998"/>
              <a:gd name="T83" fmla="*/ 266 h 642"/>
              <a:gd name="T84" fmla="*/ 1560 w 1998"/>
              <a:gd name="T85" fmla="*/ 249 h 642"/>
              <a:gd name="T86" fmla="*/ 1476 w 1998"/>
              <a:gd name="T87" fmla="*/ 93 h 642"/>
              <a:gd name="T88" fmla="*/ 1353 w 1998"/>
              <a:gd name="T89" fmla="*/ 80 h 642"/>
              <a:gd name="T90" fmla="*/ 1336 w 1998"/>
              <a:gd name="T91" fmla="*/ 45 h 642"/>
              <a:gd name="T92" fmla="*/ 1305 w 1998"/>
              <a:gd name="T93" fmla="*/ 3 h 642"/>
              <a:gd name="T94" fmla="*/ 1282 w 1998"/>
              <a:gd name="T95" fmla="*/ 45 h 642"/>
              <a:gd name="T96" fmla="*/ 1282 w 1998"/>
              <a:gd name="T97" fmla="*/ 79 h 642"/>
              <a:gd name="T98" fmla="*/ 1251 w 1998"/>
              <a:gd name="T99" fmla="*/ 44 h 642"/>
              <a:gd name="T100" fmla="*/ 1220 w 1998"/>
              <a:gd name="T101" fmla="*/ 134 h 642"/>
              <a:gd name="T102" fmla="*/ 1173 w 1998"/>
              <a:gd name="T103" fmla="*/ 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98" h="642">
                <a:moveTo>
                  <a:pt x="1173" y="0"/>
                </a:moveTo>
                <a:cubicBezTo>
                  <a:pt x="1165" y="0"/>
                  <a:pt x="1165" y="0"/>
                  <a:pt x="1165" y="0"/>
                </a:cubicBezTo>
                <a:cubicBezTo>
                  <a:pt x="1165" y="53"/>
                  <a:pt x="1165" y="53"/>
                  <a:pt x="1165" y="53"/>
                </a:cubicBezTo>
                <a:cubicBezTo>
                  <a:pt x="1128" y="86"/>
                  <a:pt x="1128" y="86"/>
                  <a:pt x="1128" y="86"/>
                </a:cubicBezTo>
                <a:cubicBezTo>
                  <a:pt x="1111" y="86"/>
                  <a:pt x="1111" y="86"/>
                  <a:pt x="1111" y="86"/>
                </a:cubicBezTo>
                <a:cubicBezTo>
                  <a:pt x="1111" y="27"/>
                  <a:pt x="1111" y="27"/>
                  <a:pt x="1111" y="27"/>
                </a:cubicBezTo>
                <a:cubicBezTo>
                  <a:pt x="1103" y="27"/>
                  <a:pt x="1103" y="27"/>
                  <a:pt x="1103" y="27"/>
                </a:cubicBezTo>
                <a:cubicBezTo>
                  <a:pt x="1103" y="88"/>
                  <a:pt x="1103" y="88"/>
                  <a:pt x="1103" y="88"/>
                </a:cubicBezTo>
                <a:cubicBezTo>
                  <a:pt x="1060" y="134"/>
                  <a:pt x="1060" y="134"/>
                  <a:pt x="1060" y="134"/>
                </a:cubicBezTo>
                <a:cubicBezTo>
                  <a:pt x="1060" y="189"/>
                  <a:pt x="1060" y="189"/>
                  <a:pt x="1060" y="189"/>
                </a:cubicBezTo>
                <a:cubicBezTo>
                  <a:pt x="1051" y="189"/>
                  <a:pt x="1051" y="189"/>
                  <a:pt x="1051" y="189"/>
                </a:cubicBezTo>
                <a:cubicBezTo>
                  <a:pt x="1051" y="218"/>
                  <a:pt x="1051" y="218"/>
                  <a:pt x="1051" y="218"/>
                </a:cubicBezTo>
                <a:cubicBezTo>
                  <a:pt x="1036" y="218"/>
                  <a:pt x="1036" y="218"/>
                  <a:pt x="1036" y="218"/>
                </a:cubicBezTo>
                <a:cubicBezTo>
                  <a:pt x="1036" y="299"/>
                  <a:pt x="1036" y="299"/>
                  <a:pt x="1036" y="299"/>
                </a:cubicBezTo>
                <a:cubicBezTo>
                  <a:pt x="1020" y="299"/>
                  <a:pt x="1020" y="299"/>
                  <a:pt x="1020" y="299"/>
                </a:cubicBezTo>
                <a:cubicBezTo>
                  <a:pt x="1020" y="217"/>
                  <a:pt x="1020" y="217"/>
                  <a:pt x="1020" y="217"/>
                </a:cubicBezTo>
                <a:cubicBezTo>
                  <a:pt x="967" y="217"/>
                  <a:pt x="967" y="217"/>
                  <a:pt x="967" y="217"/>
                </a:cubicBezTo>
                <a:cubicBezTo>
                  <a:pt x="967" y="75"/>
                  <a:pt x="967" y="75"/>
                  <a:pt x="967" y="75"/>
                </a:cubicBezTo>
                <a:cubicBezTo>
                  <a:pt x="808" y="75"/>
                  <a:pt x="808" y="75"/>
                  <a:pt x="808" y="75"/>
                </a:cubicBezTo>
                <a:cubicBezTo>
                  <a:pt x="808" y="222"/>
                  <a:pt x="808" y="222"/>
                  <a:pt x="808" y="222"/>
                </a:cubicBezTo>
                <a:cubicBezTo>
                  <a:pt x="770" y="222"/>
                  <a:pt x="770" y="222"/>
                  <a:pt x="770" y="222"/>
                </a:cubicBezTo>
                <a:cubicBezTo>
                  <a:pt x="770" y="177"/>
                  <a:pt x="770" y="177"/>
                  <a:pt x="770" y="177"/>
                </a:cubicBezTo>
                <a:cubicBezTo>
                  <a:pt x="729" y="177"/>
                  <a:pt x="729" y="177"/>
                  <a:pt x="729" y="177"/>
                </a:cubicBezTo>
                <a:cubicBezTo>
                  <a:pt x="729" y="134"/>
                  <a:pt x="729" y="134"/>
                  <a:pt x="729" y="134"/>
                </a:cubicBezTo>
                <a:cubicBezTo>
                  <a:pt x="633" y="134"/>
                  <a:pt x="633" y="134"/>
                  <a:pt x="633" y="134"/>
                </a:cubicBezTo>
                <a:cubicBezTo>
                  <a:pt x="633" y="272"/>
                  <a:pt x="633" y="272"/>
                  <a:pt x="633" y="272"/>
                </a:cubicBezTo>
                <a:cubicBezTo>
                  <a:pt x="589" y="272"/>
                  <a:pt x="589" y="272"/>
                  <a:pt x="589" y="272"/>
                </a:cubicBezTo>
                <a:cubicBezTo>
                  <a:pt x="589" y="134"/>
                  <a:pt x="589" y="134"/>
                  <a:pt x="589" y="134"/>
                </a:cubicBezTo>
                <a:cubicBezTo>
                  <a:pt x="572" y="134"/>
                  <a:pt x="572" y="134"/>
                  <a:pt x="572" y="134"/>
                </a:cubicBezTo>
                <a:cubicBezTo>
                  <a:pt x="572" y="92"/>
                  <a:pt x="572" y="92"/>
                  <a:pt x="572" y="92"/>
                </a:cubicBezTo>
                <a:cubicBezTo>
                  <a:pt x="556" y="71"/>
                  <a:pt x="556" y="71"/>
                  <a:pt x="556" y="71"/>
                </a:cubicBezTo>
                <a:cubicBezTo>
                  <a:pt x="556" y="40"/>
                  <a:pt x="556" y="40"/>
                  <a:pt x="556" y="40"/>
                </a:cubicBezTo>
                <a:cubicBezTo>
                  <a:pt x="546" y="40"/>
                  <a:pt x="546" y="40"/>
                  <a:pt x="546" y="40"/>
                </a:cubicBezTo>
                <a:cubicBezTo>
                  <a:pt x="546" y="69"/>
                  <a:pt x="546" y="69"/>
                  <a:pt x="546" y="69"/>
                </a:cubicBezTo>
                <a:cubicBezTo>
                  <a:pt x="518" y="91"/>
                  <a:pt x="518" y="91"/>
                  <a:pt x="518" y="91"/>
                </a:cubicBezTo>
                <a:cubicBezTo>
                  <a:pt x="518" y="133"/>
                  <a:pt x="518" y="133"/>
                  <a:pt x="518" y="133"/>
                </a:cubicBezTo>
                <a:cubicBezTo>
                  <a:pt x="503" y="133"/>
                  <a:pt x="503" y="133"/>
                  <a:pt x="503" y="133"/>
                </a:cubicBezTo>
                <a:cubicBezTo>
                  <a:pt x="503" y="274"/>
                  <a:pt x="503" y="274"/>
                  <a:pt x="503" y="274"/>
                </a:cubicBezTo>
                <a:cubicBezTo>
                  <a:pt x="479" y="259"/>
                  <a:pt x="479" y="259"/>
                  <a:pt x="479" y="259"/>
                </a:cubicBezTo>
                <a:cubicBezTo>
                  <a:pt x="479" y="204"/>
                  <a:pt x="479" y="204"/>
                  <a:pt x="479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0" y="264"/>
                  <a:pt x="470" y="264"/>
                  <a:pt x="470" y="264"/>
                </a:cubicBezTo>
                <a:cubicBezTo>
                  <a:pt x="462" y="264"/>
                  <a:pt x="462" y="264"/>
                  <a:pt x="462" y="264"/>
                </a:cubicBezTo>
                <a:cubicBezTo>
                  <a:pt x="462" y="134"/>
                  <a:pt x="462" y="134"/>
                  <a:pt x="462" y="134"/>
                </a:cubicBezTo>
                <a:cubicBezTo>
                  <a:pt x="424" y="103"/>
                  <a:pt x="424" y="103"/>
                  <a:pt x="424" y="103"/>
                </a:cubicBezTo>
                <a:cubicBezTo>
                  <a:pt x="424" y="27"/>
                  <a:pt x="424" y="27"/>
                  <a:pt x="424" y="27"/>
                </a:cubicBezTo>
                <a:cubicBezTo>
                  <a:pt x="408" y="27"/>
                  <a:pt x="408" y="27"/>
                  <a:pt x="408" y="27"/>
                </a:cubicBezTo>
                <a:cubicBezTo>
                  <a:pt x="408" y="104"/>
                  <a:pt x="408" y="104"/>
                  <a:pt x="408" y="104"/>
                </a:cubicBezTo>
                <a:cubicBezTo>
                  <a:pt x="369" y="135"/>
                  <a:pt x="369" y="135"/>
                  <a:pt x="369" y="135"/>
                </a:cubicBezTo>
                <a:cubicBezTo>
                  <a:pt x="369" y="277"/>
                  <a:pt x="369" y="277"/>
                  <a:pt x="369" y="277"/>
                </a:cubicBezTo>
                <a:cubicBezTo>
                  <a:pt x="352" y="303"/>
                  <a:pt x="352" y="303"/>
                  <a:pt x="352" y="303"/>
                </a:cubicBezTo>
                <a:cubicBezTo>
                  <a:pt x="336" y="303"/>
                  <a:pt x="336" y="303"/>
                  <a:pt x="336" y="303"/>
                </a:cubicBezTo>
                <a:cubicBezTo>
                  <a:pt x="336" y="272"/>
                  <a:pt x="336" y="272"/>
                  <a:pt x="336" y="272"/>
                </a:cubicBezTo>
                <a:cubicBezTo>
                  <a:pt x="282" y="272"/>
                  <a:pt x="282" y="272"/>
                  <a:pt x="282" y="272"/>
                </a:cubicBezTo>
                <a:cubicBezTo>
                  <a:pt x="282" y="301"/>
                  <a:pt x="282" y="301"/>
                  <a:pt x="282" y="301"/>
                </a:cubicBezTo>
                <a:cubicBezTo>
                  <a:pt x="251" y="301"/>
                  <a:pt x="251" y="301"/>
                  <a:pt x="251" y="301"/>
                </a:cubicBezTo>
                <a:cubicBezTo>
                  <a:pt x="251" y="389"/>
                  <a:pt x="251" y="389"/>
                  <a:pt x="251" y="389"/>
                </a:cubicBezTo>
                <a:cubicBezTo>
                  <a:pt x="231" y="389"/>
                  <a:pt x="231" y="389"/>
                  <a:pt x="231" y="389"/>
                </a:cubicBezTo>
                <a:cubicBezTo>
                  <a:pt x="231" y="128"/>
                  <a:pt x="231" y="128"/>
                  <a:pt x="231" y="128"/>
                </a:cubicBezTo>
                <a:cubicBezTo>
                  <a:pt x="191" y="128"/>
                  <a:pt x="191" y="128"/>
                  <a:pt x="191" y="128"/>
                </a:cubicBezTo>
                <a:cubicBezTo>
                  <a:pt x="191" y="437"/>
                  <a:pt x="191" y="437"/>
                  <a:pt x="191" y="437"/>
                </a:cubicBezTo>
                <a:cubicBezTo>
                  <a:pt x="184" y="437"/>
                  <a:pt x="184" y="437"/>
                  <a:pt x="184" y="437"/>
                </a:cubicBezTo>
                <a:cubicBezTo>
                  <a:pt x="184" y="327"/>
                  <a:pt x="184" y="327"/>
                  <a:pt x="184" y="327"/>
                </a:cubicBezTo>
                <a:cubicBezTo>
                  <a:pt x="152" y="327"/>
                  <a:pt x="152" y="327"/>
                  <a:pt x="152" y="327"/>
                </a:cubicBezTo>
                <a:cubicBezTo>
                  <a:pt x="152" y="299"/>
                  <a:pt x="152" y="299"/>
                  <a:pt x="152" y="299"/>
                </a:cubicBezTo>
                <a:cubicBezTo>
                  <a:pt x="140" y="299"/>
                  <a:pt x="140" y="299"/>
                  <a:pt x="140" y="299"/>
                </a:cubicBezTo>
                <a:cubicBezTo>
                  <a:pt x="140" y="292"/>
                  <a:pt x="140" y="292"/>
                  <a:pt x="140" y="292"/>
                </a:cubicBezTo>
                <a:cubicBezTo>
                  <a:pt x="140" y="275"/>
                  <a:pt x="140" y="275"/>
                  <a:pt x="140" y="275"/>
                </a:cubicBezTo>
                <a:cubicBezTo>
                  <a:pt x="130" y="261"/>
                  <a:pt x="130" y="261"/>
                  <a:pt x="130" y="261"/>
                </a:cubicBezTo>
                <a:cubicBezTo>
                  <a:pt x="115" y="261"/>
                  <a:pt x="115" y="261"/>
                  <a:pt x="115" y="261"/>
                </a:cubicBezTo>
                <a:cubicBezTo>
                  <a:pt x="115" y="215"/>
                  <a:pt x="115" y="215"/>
                  <a:pt x="115" y="215"/>
                </a:cubicBezTo>
                <a:cubicBezTo>
                  <a:pt x="115" y="214"/>
                  <a:pt x="114" y="212"/>
                  <a:pt x="112" y="212"/>
                </a:cubicBezTo>
                <a:cubicBezTo>
                  <a:pt x="108" y="212"/>
                  <a:pt x="108" y="212"/>
                  <a:pt x="108" y="212"/>
                </a:cubicBezTo>
                <a:cubicBezTo>
                  <a:pt x="106" y="212"/>
                  <a:pt x="105" y="214"/>
                  <a:pt x="105" y="215"/>
                </a:cubicBezTo>
                <a:cubicBezTo>
                  <a:pt x="105" y="261"/>
                  <a:pt x="105" y="261"/>
                  <a:pt x="105" y="261"/>
                </a:cubicBezTo>
                <a:cubicBezTo>
                  <a:pt x="90" y="261"/>
                  <a:pt x="90" y="261"/>
                  <a:pt x="90" y="261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92"/>
                  <a:pt x="80" y="292"/>
                  <a:pt x="80" y="292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64" y="388"/>
                  <a:pt x="64" y="388"/>
                  <a:pt x="64" y="388"/>
                </a:cubicBezTo>
                <a:cubicBezTo>
                  <a:pt x="64" y="302"/>
                  <a:pt x="64" y="302"/>
                  <a:pt x="64" y="302"/>
                </a:cubicBezTo>
                <a:cubicBezTo>
                  <a:pt x="46" y="302"/>
                  <a:pt x="46" y="302"/>
                  <a:pt x="46" y="302"/>
                </a:cubicBezTo>
                <a:cubicBezTo>
                  <a:pt x="46" y="258"/>
                  <a:pt x="46" y="258"/>
                  <a:pt x="46" y="258"/>
                </a:cubicBezTo>
                <a:cubicBezTo>
                  <a:pt x="37" y="258"/>
                  <a:pt x="37" y="258"/>
                  <a:pt x="37" y="258"/>
                </a:cubicBezTo>
                <a:cubicBezTo>
                  <a:pt x="37" y="227"/>
                  <a:pt x="37" y="227"/>
                  <a:pt x="37" y="227"/>
                </a:cubicBezTo>
                <a:cubicBezTo>
                  <a:pt x="25" y="227"/>
                  <a:pt x="25" y="227"/>
                  <a:pt x="25" y="227"/>
                </a:cubicBezTo>
                <a:cubicBezTo>
                  <a:pt x="25" y="259"/>
                  <a:pt x="25" y="259"/>
                  <a:pt x="25" y="259"/>
                </a:cubicBezTo>
                <a:cubicBezTo>
                  <a:pt x="14" y="259"/>
                  <a:pt x="14" y="259"/>
                  <a:pt x="14" y="259"/>
                </a:cubicBezTo>
                <a:cubicBezTo>
                  <a:pt x="14" y="298"/>
                  <a:pt x="14" y="298"/>
                  <a:pt x="14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642"/>
                  <a:pt x="0" y="642"/>
                  <a:pt x="0" y="642"/>
                </a:cubicBezTo>
                <a:cubicBezTo>
                  <a:pt x="1998" y="641"/>
                  <a:pt x="1998" y="641"/>
                  <a:pt x="1998" y="641"/>
                </a:cubicBezTo>
                <a:cubicBezTo>
                  <a:pt x="1998" y="124"/>
                  <a:pt x="1998" y="124"/>
                  <a:pt x="1998" y="124"/>
                </a:cubicBezTo>
                <a:cubicBezTo>
                  <a:pt x="1998" y="117"/>
                  <a:pt x="1993" y="112"/>
                  <a:pt x="1987" y="112"/>
                </a:cubicBezTo>
                <a:cubicBezTo>
                  <a:pt x="1981" y="112"/>
                  <a:pt x="1976" y="117"/>
                  <a:pt x="1976" y="124"/>
                </a:cubicBezTo>
                <a:cubicBezTo>
                  <a:pt x="1976" y="211"/>
                  <a:pt x="1976" y="211"/>
                  <a:pt x="1976" y="211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58"/>
                  <a:pt x="1955" y="158"/>
                  <a:pt x="1955" y="158"/>
                </a:cubicBezTo>
                <a:cubicBezTo>
                  <a:pt x="1955" y="156"/>
                  <a:pt x="1954" y="154"/>
                  <a:pt x="1952" y="154"/>
                </a:cubicBezTo>
                <a:cubicBezTo>
                  <a:pt x="1943" y="154"/>
                  <a:pt x="1943" y="154"/>
                  <a:pt x="1943" y="154"/>
                </a:cubicBezTo>
                <a:cubicBezTo>
                  <a:pt x="1941" y="154"/>
                  <a:pt x="1940" y="156"/>
                  <a:pt x="1940" y="158"/>
                </a:cubicBezTo>
                <a:cubicBezTo>
                  <a:pt x="1940" y="193"/>
                  <a:pt x="1940" y="193"/>
                  <a:pt x="1940" y="193"/>
                </a:cubicBezTo>
                <a:cubicBezTo>
                  <a:pt x="1923" y="211"/>
                  <a:pt x="1923" y="211"/>
                  <a:pt x="1923" y="211"/>
                </a:cubicBezTo>
                <a:cubicBezTo>
                  <a:pt x="1923" y="143"/>
                  <a:pt x="1923" y="143"/>
                  <a:pt x="1923" y="143"/>
                </a:cubicBezTo>
                <a:cubicBezTo>
                  <a:pt x="1923" y="143"/>
                  <a:pt x="1922" y="142"/>
                  <a:pt x="1922" y="141"/>
                </a:cubicBezTo>
                <a:cubicBezTo>
                  <a:pt x="1916" y="135"/>
                  <a:pt x="1916" y="135"/>
                  <a:pt x="1916" y="135"/>
                </a:cubicBezTo>
                <a:cubicBezTo>
                  <a:pt x="1916" y="135"/>
                  <a:pt x="1915" y="134"/>
                  <a:pt x="1914" y="134"/>
                </a:cubicBezTo>
                <a:cubicBezTo>
                  <a:pt x="1906" y="134"/>
                  <a:pt x="1906" y="134"/>
                  <a:pt x="1906" y="134"/>
                </a:cubicBezTo>
                <a:cubicBezTo>
                  <a:pt x="1906" y="90"/>
                  <a:pt x="1906" y="90"/>
                  <a:pt x="1906" y="90"/>
                </a:cubicBezTo>
                <a:cubicBezTo>
                  <a:pt x="1906" y="89"/>
                  <a:pt x="1905" y="88"/>
                  <a:pt x="1905" y="88"/>
                </a:cubicBezTo>
                <a:cubicBezTo>
                  <a:pt x="1901" y="88"/>
                  <a:pt x="1901" y="88"/>
                  <a:pt x="1901" y="88"/>
                </a:cubicBezTo>
                <a:cubicBezTo>
                  <a:pt x="1900" y="88"/>
                  <a:pt x="1899" y="89"/>
                  <a:pt x="1899" y="90"/>
                </a:cubicBezTo>
                <a:cubicBezTo>
                  <a:pt x="1899" y="134"/>
                  <a:pt x="1899" y="134"/>
                  <a:pt x="1899" y="134"/>
                </a:cubicBezTo>
                <a:cubicBezTo>
                  <a:pt x="1892" y="134"/>
                  <a:pt x="1892" y="134"/>
                  <a:pt x="1892" y="134"/>
                </a:cubicBezTo>
                <a:cubicBezTo>
                  <a:pt x="1891" y="134"/>
                  <a:pt x="1890" y="135"/>
                  <a:pt x="1890" y="135"/>
                </a:cubicBezTo>
                <a:cubicBezTo>
                  <a:pt x="1885" y="141"/>
                  <a:pt x="1885" y="141"/>
                  <a:pt x="1885" y="141"/>
                </a:cubicBezTo>
                <a:cubicBezTo>
                  <a:pt x="1884" y="142"/>
                  <a:pt x="1884" y="143"/>
                  <a:pt x="1884" y="144"/>
                </a:cubicBezTo>
                <a:cubicBezTo>
                  <a:pt x="1884" y="179"/>
                  <a:pt x="1884" y="179"/>
                  <a:pt x="1884" y="179"/>
                </a:cubicBezTo>
                <a:cubicBezTo>
                  <a:pt x="1868" y="150"/>
                  <a:pt x="1868" y="150"/>
                  <a:pt x="1868" y="150"/>
                </a:cubicBezTo>
                <a:cubicBezTo>
                  <a:pt x="1868" y="148"/>
                  <a:pt x="1866" y="148"/>
                  <a:pt x="1865" y="148"/>
                </a:cubicBezTo>
                <a:cubicBezTo>
                  <a:pt x="1858" y="148"/>
                  <a:pt x="1858" y="148"/>
                  <a:pt x="1858" y="148"/>
                </a:cubicBezTo>
                <a:cubicBezTo>
                  <a:pt x="1858" y="112"/>
                  <a:pt x="1858" y="112"/>
                  <a:pt x="1858" y="112"/>
                </a:cubicBezTo>
                <a:cubicBezTo>
                  <a:pt x="1844" y="112"/>
                  <a:pt x="1844" y="112"/>
                  <a:pt x="1844" y="112"/>
                </a:cubicBezTo>
                <a:cubicBezTo>
                  <a:pt x="1844" y="141"/>
                  <a:pt x="1844" y="141"/>
                  <a:pt x="1844" y="141"/>
                </a:cubicBezTo>
                <a:cubicBezTo>
                  <a:pt x="1823" y="141"/>
                  <a:pt x="1823" y="141"/>
                  <a:pt x="1823" y="141"/>
                </a:cubicBezTo>
                <a:cubicBezTo>
                  <a:pt x="1823" y="68"/>
                  <a:pt x="1823" y="68"/>
                  <a:pt x="1823" y="68"/>
                </a:cubicBezTo>
                <a:cubicBezTo>
                  <a:pt x="1815" y="68"/>
                  <a:pt x="1815" y="68"/>
                  <a:pt x="1815" y="68"/>
                </a:cubicBezTo>
                <a:cubicBezTo>
                  <a:pt x="1815" y="141"/>
                  <a:pt x="1815" y="141"/>
                  <a:pt x="1815" y="141"/>
                </a:cubicBezTo>
                <a:cubicBezTo>
                  <a:pt x="1776" y="141"/>
                  <a:pt x="1776" y="141"/>
                  <a:pt x="1776" y="141"/>
                </a:cubicBezTo>
                <a:cubicBezTo>
                  <a:pt x="1759" y="163"/>
                  <a:pt x="1759" y="163"/>
                  <a:pt x="1759" y="163"/>
                </a:cubicBezTo>
                <a:cubicBezTo>
                  <a:pt x="1759" y="232"/>
                  <a:pt x="1759" y="232"/>
                  <a:pt x="1759" y="232"/>
                </a:cubicBezTo>
                <a:cubicBezTo>
                  <a:pt x="1747" y="232"/>
                  <a:pt x="1747" y="232"/>
                  <a:pt x="1747" y="232"/>
                </a:cubicBezTo>
                <a:cubicBezTo>
                  <a:pt x="1747" y="199"/>
                  <a:pt x="1747" y="199"/>
                  <a:pt x="1747" y="199"/>
                </a:cubicBezTo>
                <a:cubicBezTo>
                  <a:pt x="1730" y="199"/>
                  <a:pt x="1730" y="199"/>
                  <a:pt x="1730" y="199"/>
                </a:cubicBezTo>
                <a:cubicBezTo>
                  <a:pt x="1730" y="240"/>
                  <a:pt x="1730" y="240"/>
                  <a:pt x="1730" y="240"/>
                </a:cubicBezTo>
                <a:cubicBezTo>
                  <a:pt x="1722" y="240"/>
                  <a:pt x="1722" y="240"/>
                  <a:pt x="1722" y="240"/>
                </a:cubicBezTo>
                <a:cubicBezTo>
                  <a:pt x="1714" y="225"/>
                  <a:pt x="1714" y="225"/>
                  <a:pt x="1714" y="225"/>
                </a:cubicBezTo>
                <a:cubicBezTo>
                  <a:pt x="1708" y="225"/>
                  <a:pt x="1708" y="225"/>
                  <a:pt x="1708" y="225"/>
                </a:cubicBezTo>
                <a:cubicBezTo>
                  <a:pt x="1708" y="188"/>
                  <a:pt x="1708" y="188"/>
                  <a:pt x="1708" y="188"/>
                </a:cubicBezTo>
                <a:cubicBezTo>
                  <a:pt x="1699" y="188"/>
                  <a:pt x="1699" y="188"/>
                  <a:pt x="1699" y="188"/>
                </a:cubicBezTo>
                <a:cubicBezTo>
                  <a:pt x="1699" y="225"/>
                  <a:pt x="1699" y="225"/>
                  <a:pt x="1699" y="225"/>
                </a:cubicBezTo>
                <a:cubicBezTo>
                  <a:pt x="1693" y="225"/>
                  <a:pt x="1693" y="225"/>
                  <a:pt x="1693" y="225"/>
                </a:cubicBezTo>
                <a:cubicBezTo>
                  <a:pt x="1676" y="240"/>
                  <a:pt x="1676" y="240"/>
                  <a:pt x="1676" y="240"/>
                </a:cubicBezTo>
                <a:cubicBezTo>
                  <a:pt x="1676" y="292"/>
                  <a:pt x="1676" y="292"/>
                  <a:pt x="1676" y="292"/>
                </a:cubicBezTo>
                <a:cubicBezTo>
                  <a:pt x="1676" y="414"/>
                  <a:pt x="1676" y="414"/>
                  <a:pt x="1676" y="414"/>
                </a:cubicBezTo>
                <a:cubicBezTo>
                  <a:pt x="1649" y="414"/>
                  <a:pt x="1649" y="414"/>
                  <a:pt x="1649" y="414"/>
                </a:cubicBezTo>
                <a:cubicBezTo>
                  <a:pt x="1649" y="249"/>
                  <a:pt x="1649" y="249"/>
                  <a:pt x="1649" y="249"/>
                </a:cubicBezTo>
                <a:cubicBezTo>
                  <a:pt x="1631" y="249"/>
                  <a:pt x="1631" y="249"/>
                  <a:pt x="1631" y="249"/>
                </a:cubicBezTo>
                <a:cubicBezTo>
                  <a:pt x="1631" y="224"/>
                  <a:pt x="1631" y="224"/>
                  <a:pt x="1631" y="224"/>
                </a:cubicBezTo>
                <a:cubicBezTo>
                  <a:pt x="1638" y="224"/>
                  <a:pt x="1638" y="224"/>
                  <a:pt x="1638" y="224"/>
                </a:cubicBezTo>
                <a:cubicBezTo>
                  <a:pt x="1638" y="216"/>
                  <a:pt x="1638" y="216"/>
                  <a:pt x="1638" y="216"/>
                </a:cubicBezTo>
                <a:cubicBezTo>
                  <a:pt x="1631" y="216"/>
                  <a:pt x="1631" y="216"/>
                  <a:pt x="1631" y="216"/>
                </a:cubicBezTo>
                <a:cubicBezTo>
                  <a:pt x="1631" y="208"/>
                  <a:pt x="1631" y="208"/>
                  <a:pt x="1631" y="208"/>
                </a:cubicBezTo>
                <a:cubicBezTo>
                  <a:pt x="1622" y="208"/>
                  <a:pt x="1622" y="208"/>
                  <a:pt x="1622" y="208"/>
                </a:cubicBezTo>
                <a:cubicBezTo>
                  <a:pt x="1622" y="191"/>
                  <a:pt x="1622" y="191"/>
                  <a:pt x="1622" y="191"/>
                </a:cubicBezTo>
                <a:cubicBezTo>
                  <a:pt x="1614" y="191"/>
                  <a:pt x="1614" y="191"/>
                  <a:pt x="1614" y="191"/>
                </a:cubicBezTo>
                <a:cubicBezTo>
                  <a:pt x="1614" y="208"/>
                  <a:pt x="1614" y="208"/>
                  <a:pt x="1614" y="208"/>
                </a:cubicBezTo>
                <a:cubicBezTo>
                  <a:pt x="1608" y="208"/>
                  <a:pt x="1608" y="208"/>
                  <a:pt x="1608" y="208"/>
                </a:cubicBezTo>
                <a:cubicBezTo>
                  <a:pt x="1608" y="216"/>
                  <a:pt x="1608" y="216"/>
                  <a:pt x="1608" y="216"/>
                </a:cubicBezTo>
                <a:cubicBezTo>
                  <a:pt x="1599" y="216"/>
                  <a:pt x="1599" y="216"/>
                  <a:pt x="1599" y="216"/>
                </a:cubicBezTo>
                <a:cubicBezTo>
                  <a:pt x="1599" y="224"/>
                  <a:pt x="1599" y="224"/>
                  <a:pt x="1599" y="224"/>
                </a:cubicBezTo>
                <a:cubicBezTo>
                  <a:pt x="1606" y="224"/>
                  <a:pt x="1606" y="224"/>
                  <a:pt x="1606" y="224"/>
                </a:cubicBezTo>
                <a:cubicBezTo>
                  <a:pt x="1606" y="248"/>
                  <a:pt x="1606" y="248"/>
                  <a:pt x="1606" y="248"/>
                </a:cubicBezTo>
                <a:cubicBezTo>
                  <a:pt x="1592" y="248"/>
                  <a:pt x="1592" y="248"/>
                  <a:pt x="1592" y="248"/>
                </a:cubicBezTo>
                <a:cubicBezTo>
                  <a:pt x="1592" y="341"/>
                  <a:pt x="1592" y="341"/>
                  <a:pt x="1592" y="341"/>
                </a:cubicBezTo>
                <a:cubicBezTo>
                  <a:pt x="1584" y="341"/>
                  <a:pt x="1584" y="341"/>
                  <a:pt x="1584" y="341"/>
                </a:cubicBezTo>
                <a:cubicBezTo>
                  <a:pt x="1584" y="266"/>
                  <a:pt x="1584" y="266"/>
                  <a:pt x="1584" y="266"/>
                </a:cubicBezTo>
                <a:cubicBezTo>
                  <a:pt x="1568" y="255"/>
                  <a:pt x="1568" y="255"/>
                  <a:pt x="1568" y="255"/>
                </a:cubicBezTo>
                <a:cubicBezTo>
                  <a:pt x="1568" y="226"/>
                  <a:pt x="1568" y="226"/>
                  <a:pt x="1568" y="226"/>
                </a:cubicBezTo>
                <a:cubicBezTo>
                  <a:pt x="1560" y="226"/>
                  <a:pt x="1560" y="226"/>
                  <a:pt x="1560" y="226"/>
                </a:cubicBezTo>
                <a:cubicBezTo>
                  <a:pt x="1560" y="249"/>
                  <a:pt x="1560" y="249"/>
                  <a:pt x="1560" y="249"/>
                </a:cubicBezTo>
                <a:cubicBezTo>
                  <a:pt x="1521" y="249"/>
                  <a:pt x="1521" y="249"/>
                  <a:pt x="1521" y="249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476" y="135"/>
                  <a:pt x="1476" y="135"/>
                  <a:pt x="1476" y="135"/>
                </a:cubicBezTo>
                <a:cubicBezTo>
                  <a:pt x="1476" y="93"/>
                  <a:pt x="1476" y="93"/>
                  <a:pt x="1476" y="93"/>
                </a:cubicBezTo>
                <a:cubicBezTo>
                  <a:pt x="1383" y="93"/>
                  <a:pt x="1383" y="93"/>
                  <a:pt x="1383" y="93"/>
                </a:cubicBezTo>
                <a:cubicBezTo>
                  <a:pt x="1383" y="133"/>
                  <a:pt x="1383" y="133"/>
                  <a:pt x="1383" y="133"/>
                </a:cubicBezTo>
                <a:cubicBezTo>
                  <a:pt x="1353" y="133"/>
                  <a:pt x="1353" y="133"/>
                  <a:pt x="1353" y="133"/>
                </a:cubicBezTo>
                <a:cubicBezTo>
                  <a:pt x="1353" y="80"/>
                  <a:pt x="1353" y="80"/>
                  <a:pt x="1353" y="80"/>
                </a:cubicBezTo>
                <a:cubicBezTo>
                  <a:pt x="1321" y="80"/>
                  <a:pt x="1321" y="80"/>
                  <a:pt x="1321" y="80"/>
                </a:cubicBezTo>
                <a:cubicBezTo>
                  <a:pt x="1321" y="52"/>
                  <a:pt x="1321" y="52"/>
                  <a:pt x="1321" y="52"/>
                </a:cubicBezTo>
                <a:cubicBezTo>
                  <a:pt x="1336" y="52"/>
                  <a:pt x="1336" y="52"/>
                  <a:pt x="1336" y="52"/>
                </a:cubicBezTo>
                <a:cubicBezTo>
                  <a:pt x="1336" y="45"/>
                  <a:pt x="1336" y="45"/>
                  <a:pt x="1336" y="45"/>
                </a:cubicBezTo>
                <a:cubicBezTo>
                  <a:pt x="1321" y="45"/>
                  <a:pt x="1321" y="45"/>
                  <a:pt x="1321" y="45"/>
                </a:cubicBezTo>
                <a:cubicBezTo>
                  <a:pt x="1321" y="20"/>
                  <a:pt x="1321" y="20"/>
                  <a:pt x="1321" y="20"/>
                </a:cubicBezTo>
                <a:cubicBezTo>
                  <a:pt x="1305" y="20"/>
                  <a:pt x="1305" y="20"/>
                  <a:pt x="1305" y="20"/>
                </a:cubicBezTo>
                <a:cubicBezTo>
                  <a:pt x="1305" y="3"/>
                  <a:pt x="1305" y="3"/>
                  <a:pt x="1305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8" y="20"/>
                  <a:pt x="1298" y="20"/>
                  <a:pt x="1298" y="20"/>
                </a:cubicBezTo>
                <a:cubicBezTo>
                  <a:pt x="1282" y="20"/>
                  <a:pt x="1282" y="20"/>
                  <a:pt x="1282" y="20"/>
                </a:cubicBezTo>
                <a:cubicBezTo>
                  <a:pt x="1282" y="45"/>
                  <a:pt x="1282" y="45"/>
                  <a:pt x="1282" y="45"/>
                </a:cubicBezTo>
                <a:cubicBezTo>
                  <a:pt x="1267" y="45"/>
                  <a:pt x="1267" y="45"/>
                  <a:pt x="1267" y="45"/>
                </a:cubicBezTo>
                <a:cubicBezTo>
                  <a:pt x="1267" y="53"/>
                  <a:pt x="1267" y="53"/>
                  <a:pt x="1267" y="53"/>
                </a:cubicBezTo>
                <a:cubicBezTo>
                  <a:pt x="1282" y="53"/>
                  <a:pt x="1282" y="53"/>
                  <a:pt x="1282" y="53"/>
                </a:cubicBezTo>
                <a:cubicBezTo>
                  <a:pt x="1282" y="79"/>
                  <a:pt x="1282" y="79"/>
                  <a:pt x="1282" y="79"/>
                </a:cubicBezTo>
                <a:cubicBezTo>
                  <a:pt x="1261" y="79"/>
                  <a:pt x="1261" y="79"/>
                  <a:pt x="1261" y="79"/>
                </a:cubicBezTo>
                <a:cubicBezTo>
                  <a:pt x="1261" y="68"/>
                  <a:pt x="1261" y="68"/>
                  <a:pt x="1261" y="68"/>
                </a:cubicBezTo>
                <a:cubicBezTo>
                  <a:pt x="1251" y="68"/>
                  <a:pt x="1251" y="68"/>
                  <a:pt x="1251" y="68"/>
                </a:cubicBezTo>
                <a:cubicBezTo>
                  <a:pt x="1251" y="44"/>
                  <a:pt x="1251" y="44"/>
                  <a:pt x="1251" y="44"/>
                </a:cubicBezTo>
                <a:cubicBezTo>
                  <a:pt x="1228" y="44"/>
                  <a:pt x="1228" y="44"/>
                  <a:pt x="1228" y="44"/>
                </a:cubicBezTo>
                <a:cubicBezTo>
                  <a:pt x="1228" y="76"/>
                  <a:pt x="1228" y="76"/>
                  <a:pt x="1228" y="76"/>
                </a:cubicBezTo>
                <a:cubicBezTo>
                  <a:pt x="1220" y="76"/>
                  <a:pt x="1220" y="76"/>
                  <a:pt x="1220" y="76"/>
                </a:cubicBezTo>
                <a:cubicBezTo>
                  <a:pt x="1220" y="134"/>
                  <a:pt x="1220" y="134"/>
                  <a:pt x="1220" y="134"/>
                </a:cubicBezTo>
                <a:cubicBezTo>
                  <a:pt x="1205" y="134"/>
                  <a:pt x="1205" y="134"/>
                  <a:pt x="1205" y="134"/>
                </a:cubicBezTo>
                <a:cubicBezTo>
                  <a:pt x="1205" y="89"/>
                  <a:pt x="1205" y="89"/>
                  <a:pt x="1205" y="89"/>
                </a:cubicBezTo>
                <a:cubicBezTo>
                  <a:pt x="1173" y="50"/>
                  <a:pt x="1173" y="50"/>
                  <a:pt x="1173" y="50"/>
                </a:cubicBezTo>
                <a:cubicBezTo>
                  <a:pt x="1173" y="0"/>
                  <a:pt x="1173" y="0"/>
                  <a:pt x="1173" y="0"/>
                </a:cubicBezTo>
              </a:path>
            </a:pathLst>
          </a:custGeom>
          <a:solidFill>
            <a:srgbClr val="002060">
              <a:alpha val="6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/>
            <a:endParaRPr sz="1350"/>
          </a:p>
        </p:txBody>
      </p:sp>
      <p:pic>
        <p:nvPicPr>
          <p:cNvPr id="11" name="Picture 2" descr="C:\Users\wangyanming\Desktop\未标题-1-08.png"/>
          <p:cNvPicPr>
            <a:picLocks noChangeAspect="1"/>
          </p:cNvPicPr>
          <p:nvPr/>
        </p:nvPicPr>
        <p:blipFill>
          <a:blip r:embed="rId1"/>
          <a:srcRect t="-87500" b="-87500"/>
          <a:stretch>
            <a:fillRect/>
          </a:stretch>
        </p:blipFill>
        <p:spPr>
          <a:xfrm>
            <a:off x="19050" y="857421"/>
            <a:ext cx="12192000" cy="551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" name="文本框 103"/>
          <p:cNvSpPr txBox="1"/>
          <p:nvPr>
            <p:custDataLst>
              <p:tags r:id="rId2"/>
            </p:custDataLst>
          </p:nvPr>
        </p:nvSpPr>
        <p:spPr>
          <a:xfrm>
            <a:off x="613410" y="1050290"/>
            <a:ext cx="31781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solidFill>
                  <a:srgbClr val="FF0000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手机号修改了怎么办？</a:t>
            </a:r>
            <a:endParaRPr lang="zh-CN" altLang="en-US" sz="2000" b="1" dirty="0">
              <a:solidFill>
                <a:srgbClr val="FF0000"/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3410" y="1456690"/>
            <a:ext cx="751014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buFont typeface="+mj-ea"/>
              <a:buNone/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移动端：“我”-“帐号管理”-“登录手机号”-“更换绑定手机号”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Microsoft YaHei" charset="0"/>
              <a:ea typeface="Microsoft YaHei" charset="0"/>
              <a:cs typeface="Microsoft YaHei" charset="0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579755" y="298450"/>
            <a:ext cx="10708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zh-CN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账号</a:t>
            </a:r>
            <a:r>
              <a:rPr lang="zh-CN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修改</a:t>
            </a:r>
            <a:endParaRPr lang="zh-CN" sz="2400" b="1" spc="300">
              <a:solidFill>
                <a:srgbClr val="008543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494155" y="1805305"/>
            <a:ext cx="9377680" cy="4505960"/>
            <a:chOff x="1384" y="3043"/>
            <a:chExt cx="14768" cy="7096"/>
          </a:xfrm>
        </p:grpSpPr>
        <p:pic>
          <p:nvPicPr>
            <p:cNvPr id="31" name="图片 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384" y="3077"/>
              <a:ext cx="3595" cy="706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" name="组合 5"/>
            <p:cNvGrpSpPr/>
            <p:nvPr/>
          </p:nvGrpSpPr>
          <p:grpSpPr>
            <a:xfrm>
              <a:off x="2240" y="3043"/>
              <a:ext cx="13913" cy="6957"/>
              <a:chOff x="4801" y="1893"/>
              <a:chExt cx="14310" cy="8455"/>
            </a:xfrm>
          </p:grpSpPr>
          <p:pic>
            <p:nvPicPr>
              <p:cNvPr id="47" name="图片 9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7"/>
              <a:stretch>
                <a:fillRect/>
              </a:stretch>
            </p:blipFill>
            <p:spPr>
              <a:xfrm>
                <a:off x="7618" y="1933"/>
                <a:ext cx="3908" cy="8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" name="图片 10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>
                <a:off x="11503" y="1933"/>
                <a:ext cx="3909" cy="841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9" name="图片 11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1"/>
              <a:stretch>
                <a:fillRect/>
              </a:stretch>
            </p:blipFill>
            <p:spPr>
              <a:xfrm>
                <a:off x="15412" y="1893"/>
                <a:ext cx="3699" cy="839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" name="文本框 3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4801" y="8773"/>
                <a:ext cx="13988" cy="628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pPr indent="0">
                  <a:buFont typeface="+mj-ea"/>
                  <a:buNone/>
                </a:pPr>
                <a:r>
                  <a:rPr lang="zh-CN" altLang="en-US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Microsoft YaHei" panose="020B0503020204020204" charset="-122"/>
                    <a:ea typeface="Microsoft YaHei" panose="020B0503020204020204" charset="-122"/>
                    <a:cs typeface="+mn-ea"/>
                    <a:sym typeface="+mn-lt"/>
                  </a:rPr>
                  <a:t>步骤一</a:t>
                </a:r>
                <a:r>
                  <a:rPr lang="en-US" altLang="zh-CN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Microsoft YaHei" panose="020B0503020204020204" charset="-122"/>
                    <a:ea typeface="Microsoft YaHei" panose="020B0503020204020204" charset="-122"/>
                    <a:cs typeface="+mn-ea"/>
                    <a:sym typeface="+mn-lt"/>
                  </a:rPr>
                  <a:t>                         </a:t>
                </a:r>
                <a:r>
                  <a:rPr lang="zh-CN" altLang="en-US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Microsoft YaHei" panose="020B0503020204020204" charset="-122"/>
                    <a:ea typeface="Microsoft YaHei" panose="020B0503020204020204" charset="-122"/>
                    <a:cs typeface="+mn-ea"/>
                    <a:sym typeface="+mn-lt"/>
                  </a:rPr>
                  <a:t>步骤二</a:t>
                </a:r>
                <a:r>
                  <a:rPr lang="en-US" altLang="zh-CN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Microsoft YaHei" panose="020B0503020204020204" charset="-122"/>
                    <a:ea typeface="Microsoft YaHei" panose="020B0503020204020204" charset="-122"/>
                    <a:cs typeface="+mn-ea"/>
                    <a:sym typeface="+mn-lt"/>
                  </a:rPr>
                  <a:t>                      </a:t>
                </a:r>
                <a:r>
                  <a:rPr lang="zh-CN" altLang="en-US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Microsoft YaHei" panose="020B0503020204020204" charset="-122"/>
                    <a:ea typeface="Microsoft YaHei" panose="020B0503020204020204" charset="-122"/>
                    <a:cs typeface="+mn-ea"/>
                    <a:sym typeface="+mn-lt"/>
                  </a:rPr>
                  <a:t>步骤三</a:t>
                </a:r>
                <a:r>
                  <a:rPr lang="en-US" altLang="zh-CN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Microsoft YaHei" panose="020B0503020204020204" charset="-122"/>
                    <a:ea typeface="Microsoft YaHei" panose="020B0503020204020204" charset="-122"/>
                    <a:cs typeface="+mn-ea"/>
                    <a:sym typeface="+mn-lt"/>
                  </a:rPr>
                  <a:t>                        </a:t>
                </a:r>
                <a:r>
                  <a:rPr lang="zh-CN" altLang="en-US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Microsoft YaHei" panose="020B0503020204020204" charset="-122"/>
                    <a:ea typeface="Microsoft YaHei" panose="020B0503020204020204" charset="-122"/>
                    <a:cs typeface="+mn-ea"/>
                    <a:sym typeface="+mn-lt"/>
                  </a:rPr>
                  <a:t>步骤四</a:t>
                </a:r>
                <a:r>
                  <a:rPr lang="en-US" altLang="zh-CN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Microsoft YaHei" panose="020B0503020204020204" charset="-122"/>
                    <a:ea typeface="Microsoft YaHei" panose="020B0503020204020204" charset="-122"/>
                    <a:cs typeface="+mn-ea"/>
                    <a:sym typeface="+mn-lt"/>
                  </a:rPr>
                  <a:t>               </a:t>
                </a:r>
                <a:endParaRPr lang="en-US" altLang="zh-CN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6146" name="Picture 3" descr="C:\Users\wangyanming\Desktop\未标题-3-01.jpg"/>
          <p:cNvPicPr>
            <a:picLocks noChangeAspect="1"/>
          </p:cNvPicPr>
          <p:nvPr/>
        </p:nvPicPr>
        <p:blipFill>
          <a:blip r:embed="rId13"/>
          <a:srcRect t="14948" r="893" b="79303"/>
          <a:stretch>
            <a:fillRect/>
          </a:stretch>
        </p:blipFill>
        <p:spPr>
          <a:xfrm>
            <a:off x="19050" y="6236335"/>
            <a:ext cx="12154535" cy="4679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5" name="矩形 294"/>
          <p:cNvSpPr/>
          <p:nvPr/>
        </p:nvSpPr>
        <p:spPr>
          <a:xfrm>
            <a:off x="19050" y="6094730"/>
            <a:ext cx="12154535" cy="7664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9" name="íş1íḑè"/>
          <p:cNvSpPr/>
          <p:nvPr/>
        </p:nvSpPr>
        <p:spPr bwMode="auto">
          <a:xfrm>
            <a:off x="82550" y="3975100"/>
            <a:ext cx="12109450" cy="2261235"/>
          </a:xfrm>
          <a:custGeom>
            <a:avLst/>
            <a:gdLst>
              <a:gd name="T0" fmla="*/ 1128 w 1998"/>
              <a:gd name="T1" fmla="*/ 86 h 642"/>
              <a:gd name="T2" fmla="*/ 1103 w 1998"/>
              <a:gd name="T3" fmla="*/ 88 h 642"/>
              <a:gd name="T4" fmla="*/ 1051 w 1998"/>
              <a:gd name="T5" fmla="*/ 218 h 642"/>
              <a:gd name="T6" fmla="*/ 1020 w 1998"/>
              <a:gd name="T7" fmla="*/ 217 h 642"/>
              <a:gd name="T8" fmla="*/ 808 w 1998"/>
              <a:gd name="T9" fmla="*/ 222 h 642"/>
              <a:gd name="T10" fmla="*/ 729 w 1998"/>
              <a:gd name="T11" fmla="*/ 134 h 642"/>
              <a:gd name="T12" fmla="*/ 589 w 1998"/>
              <a:gd name="T13" fmla="*/ 134 h 642"/>
              <a:gd name="T14" fmla="*/ 556 w 1998"/>
              <a:gd name="T15" fmla="*/ 40 h 642"/>
              <a:gd name="T16" fmla="*/ 518 w 1998"/>
              <a:gd name="T17" fmla="*/ 133 h 642"/>
              <a:gd name="T18" fmla="*/ 479 w 1998"/>
              <a:gd name="T19" fmla="*/ 204 h 642"/>
              <a:gd name="T20" fmla="*/ 462 w 1998"/>
              <a:gd name="T21" fmla="*/ 134 h 642"/>
              <a:gd name="T22" fmla="*/ 408 w 1998"/>
              <a:gd name="T23" fmla="*/ 104 h 642"/>
              <a:gd name="T24" fmla="*/ 336 w 1998"/>
              <a:gd name="T25" fmla="*/ 303 h 642"/>
              <a:gd name="T26" fmla="*/ 251 w 1998"/>
              <a:gd name="T27" fmla="*/ 301 h 642"/>
              <a:gd name="T28" fmla="*/ 191 w 1998"/>
              <a:gd name="T29" fmla="*/ 128 h 642"/>
              <a:gd name="T30" fmla="*/ 152 w 1998"/>
              <a:gd name="T31" fmla="*/ 327 h 642"/>
              <a:gd name="T32" fmla="*/ 140 w 1998"/>
              <a:gd name="T33" fmla="*/ 275 h 642"/>
              <a:gd name="T34" fmla="*/ 112 w 1998"/>
              <a:gd name="T35" fmla="*/ 212 h 642"/>
              <a:gd name="T36" fmla="*/ 90 w 1998"/>
              <a:gd name="T37" fmla="*/ 261 h 642"/>
              <a:gd name="T38" fmla="*/ 64 w 1998"/>
              <a:gd name="T39" fmla="*/ 388 h 642"/>
              <a:gd name="T40" fmla="*/ 37 w 1998"/>
              <a:gd name="T41" fmla="*/ 258 h 642"/>
              <a:gd name="T42" fmla="*/ 14 w 1998"/>
              <a:gd name="T43" fmla="*/ 259 h 642"/>
              <a:gd name="T44" fmla="*/ 1998 w 1998"/>
              <a:gd name="T45" fmla="*/ 641 h 642"/>
              <a:gd name="T46" fmla="*/ 1976 w 1998"/>
              <a:gd name="T47" fmla="*/ 211 h 642"/>
              <a:gd name="T48" fmla="*/ 1952 w 1998"/>
              <a:gd name="T49" fmla="*/ 154 h 642"/>
              <a:gd name="T50" fmla="*/ 1923 w 1998"/>
              <a:gd name="T51" fmla="*/ 211 h 642"/>
              <a:gd name="T52" fmla="*/ 1914 w 1998"/>
              <a:gd name="T53" fmla="*/ 134 h 642"/>
              <a:gd name="T54" fmla="*/ 1901 w 1998"/>
              <a:gd name="T55" fmla="*/ 88 h 642"/>
              <a:gd name="T56" fmla="*/ 1890 w 1998"/>
              <a:gd name="T57" fmla="*/ 135 h 642"/>
              <a:gd name="T58" fmla="*/ 1868 w 1998"/>
              <a:gd name="T59" fmla="*/ 150 h 642"/>
              <a:gd name="T60" fmla="*/ 1844 w 1998"/>
              <a:gd name="T61" fmla="*/ 112 h 642"/>
              <a:gd name="T62" fmla="*/ 1815 w 1998"/>
              <a:gd name="T63" fmla="*/ 68 h 642"/>
              <a:gd name="T64" fmla="*/ 1759 w 1998"/>
              <a:gd name="T65" fmla="*/ 232 h 642"/>
              <a:gd name="T66" fmla="*/ 1730 w 1998"/>
              <a:gd name="T67" fmla="*/ 240 h 642"/>
              <a:gd name="T68" fmla="*/ 1708 w 1998"/>
              <a:gd name="T69" fmla="*/ 188 h 642"/>
              <a:gd name="T70" fmla="*/ 1676 w 1998"/>
              <a:gd name="T71" fmla="*/ 240 h 642"/>
              <a:gd name="T72" fmla="*/ 1649 w 1998"/>
              <a:gd name="T73" fmla="*/ 249 h 642"/>
              <a:gd name="T74" fmla="*/ 1638 w 1998"/>
              <a:gd name="T75" fmla="*/ 216 h 642"/>
              <a:gd name="T76" fmla="*/ 1622 w 1998"/>
              <a:gd name="T77" fmla="*/ 191 h 642"/>
              <a:gd name="T78" fmla="*/ 1608 w 1998"/>
              <a:gd name="T79" fmla="*/ 216 h 642"/>
              <a:gd name="T80" fmla="*/ 1606 w 1998"/>
              <a:gd name="T81" fmla="*/ 248 h 642"/>
              <a:gd name="T82" fmla="*/ 1584 w 1998"/>
              <a:gd name="T83" fmla="*/ 266 h 642"/>
              <a:gd name="T84" fmla="*/ 1560 w 1998"/>
              <a:gd name="T85" fmla="*/ 249 h 642"/>
              <a:gd name="T86" fmla="*/ 1476 w 1998"/>
              <a:gd name="T87" fmla="*/ 93 h 642"/>
              <a:gd name="T88" fmla="*/ 1353 w 1998"/>
              <a:gd name="T89" fmla="*/ 80 h 642"/>
              <a:gd name="T90" fmla="*/ 1336 w 1998"/>
              <a:gd name="T91" fmla="*/ 45 h 642"/>
              <a:gd name="T92" fmla="*/ 1305 w 1998"/>
              <a:gd name="T93" fmla="*/ 3 h 642"/>
              <a:gd name="T94" fmla="*/ 1282 w 1998"/>
              <a:gd name="T95" fmla="*/ 45 h 642"/>
              <a:gd name="T96" fmla="*/ 1282 w 1998"/>
              <a:gd name="T97" fmla="*/ 79 h 642"/>
              <a:gd name="T98" fmla="*/ 1251 w 1998"/>
              <a:gd name="T99" fmla="*/ 44 h 642"/>
              <a:gd name="T100" fmla="*/ 1220 w 1998"/>
              <a:gd name="T101" fmla="*/ 134 h 642"/>
              <a:gd name="T102" fmla="*/ 1173 w 1998"/>
              <a:gd name="T103" fmla="*/ 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98" h="642">
                <a:moveTo>
                  <a:pt x="1173" y="0"/>
                </a:moveTo>
                <a:cubicBezTo>
                  <a:pt x="1165" y="0"/>
                  <a:pt x="1165" y="0"/>
                  <a:pt x="1165" y="0"/>
                </a:cubicBezTo>
                <a:cubicBezTo>
                  <a:pt x="1165" y="53"/>
                  <a:pt x="1165" y="53"/>
                  <a:pt x="1165" y="53"/>
                </a:cubicBezTo>
                <a:cubicBezTo>
                  <a:pt x="1128" y="86"/>
                  <a:pt x="1128" y="86"/>
                  <a:pt x="1128" y="86"/>
                </a:cubicBezTo>
                <a:cubicBezTo>
                  <a:pt x="1111" y="86"/>
                  <a:pt x="1111" y="86"/>
                  <a:pt x="1111" y="86"/>
                </a:cubicBezTo>
                <a:cubicBezTo>
                  <a:pt x="1111" y="27"/>
                  <a:pt x="1111" y="27"/>
                  <a:pt x="1111" y="27"/>
                </a:cubicBezTo>
                <a:cubicBezTo>
                  <a:pt x="1103" y="27"/>
                  <a:pt x="1103" y="27"/>
                  <a:pt x="1103" y="27"/>
                </a:cubicBezTo>
                <a:cubicBezTo>
                  <a:pt x="1103" y="88"/>
                  <a:pt x="1103" y="88"/>
                  <a:pt x="1103" y="88"/>
                </a:cubicBezTo>
                <a:cubicBezTo>
                  <a:pt x="1060" y="134"/>
                  <a:pt x="1060" y="134"/>
                  <a:pt x="1060" y="134"/>
                </a:cubicBezTo>
                <a:cubicBezTo>
                  <a:pt x="1060" y="189"/>
                  <a:pt x="1060" y="189"/>
                  <a:pt x="1060" y="189"/>
                </a:cubicBezTo>
                <a:cubicBezTo>
                  <a:pt x="1051" y="189"/>
                  <a:pt x="1051" y="189"/>
                  <a:pt x="1051" y="189"/>
                </a:cubicBezTo>
                <a:cubicBezTo>
                  <a:pt x="1051" y="218"/>
                  <a:pt x="1051" y="218"/>
                  <a:pt x="1051" y="218"/>
                </a:cubicBezTo>
                <a:cubicBezTo>
                  <a:pt x="1036" y="218"/>
                  <a:pt x="1036" y="218"/>
                  <a:pt x="1036" y="218"/>
                </a:cubicBezTo>
                <a:cubicBezTo>
                  <a:pt x="1036" y="299"/>
                  <a:pt x="1036" y="299"/>
                  <a:pt x="1036" y="299"/>
                </a:cubicBezTo>
                <a:cubicBezTo>
                  <a:pt x="1020" y="299"/>
                  <a:pt x="1020" y="299"/>
                  <a:pt x="1020" y="299"/>
                </a:cubicBezTo>
                <a:cubicBezTo>
                  <a:pt x="1020" y="217"/>
                  <a:pt x="1020" y="217"/>
                  <a:pt x="1020" y="217"/>
                </a:cubicBezTo>
                <a:cubicBezTo>
                  <a:pt x="967" y="217"/>
                  <a:pt x="967" y="217"/>
                  <a:pt x="967" y="217"/>
                </a:cubicBezTo>
                <a:cubicBezTo>
                  <a:pt x="967" y="75"/>
                  <a:pt x="967" y="75"/>
                  <a:pt x="967" y="75"/>
                </a:cubicBezTo>
                <a:cubicBezTo>
                  <a:pt x="808" y="75"/>
                  <a:pt x="808" y="75"/>
                  <a:pt x="808" y="75"/>
                </a:cubicBezTo>
                <a:cubicBezTo>
                  <a:pt x="808" y="222"/>
                  <a:pt x="808" y="222"/>
                  <a:pt x="808" y="222"/>
                </a:cubicBezTo>
                <a:cubicBezTo>
                  <a:pt x="770" y="222"/>
                  <a:pt x="770" y="222"/>
                  <a:pt x="770" y="222"/>
                </a:cubicBezTo>
                <a:cubicBezTo>
                  <a:pt x="770" y="177"/>
                  <a:pt x="770" y="177"/>
                  <a:pt x="770" y="177"/>
                </a:cubicBezTo>
                <a:cubicBezTo>
                  <a:pt x="729" y="177"/>
                  <a:pt x="729" y="177"/>
                  <a:pt x="729" y="177"/>
                </a:cubicBezTo>
                <a:cubicBezTo>
                  <a:pt x="729" y="134"/>
                  <a:pt x="729" y="134"/>
                  <a:pt x="729" y="134"/>
                </a:cubicBezTo>
                <a:cubicBezTo>
                  <a:pt x="633" y="134"/>
                  <a:pt x="633" y="134"/>
                  <a:pt x="633" y="134"/>
                </a:cubicBezTo>
                <a:cubicBezTo>
                  <a:pt x="633" y="272"/>
                  <a:pt x="633" y="272"/>
                  <a:pt x="633" y="272"/>
                </a:cubicBezTo>
                <a:cubicBezTo>
                  <a:pt x="589" y="272"/>
                  <a:pt x="589" y="272"/>
                  <a:pt x="589" y="272"/>
                </a:cubicBezTo>
                <a:cubicBezTo>
                  <a:pt x="589" y="134"/>
                  <a:pt x="589" y="134"/>
                  <a:pt x="589" y="134"/>
                </a:cubicBezTo>
                <a:cubicBezTo>
                  <a:pt x="572" y="134"/>
                  <a:pt x="572" y="134"/>
                  <a:pt x="572" y="134"/>
                </a:cubicBezTo>
                <a:cubicBezTo>
                  <a:pt x="572" y="92"/>
                  <a:pt x="572" y="92"/>
                  <a:pt x="572" y="92"/>
                </a:cubicBezTo>
                <a:cubicBezTo>
                  <a:pt x="556" y="71"/>
                  <a:pt x="556" y="71"/>
                  <a:pt x="556" y="71"/>
                </a:cubicBezTo>
                <a:cubicBezTo>
                  <a:pt x="556" y="40"/>
                  <a:pt x="556" y="40"/>
                  <a:pt x="556" y="40"/>
                </a:cubicBezTo>
                <a:cubicBezTo>
                  <a:pt x="546" y="40"/>
                  <a:pt x="546" y="40"/>
                  <a:pt x="546" y="40"/>
                </a:cubicBezTo>
                <a:cubicBezTo>
                  <a:pt x="546" y="69"/>
                  <a:pt x="546" y="69"/>
                  <a:pt x="546" y="69"/>
                </a:cubicBezTo>
                <a:cubicBezTo>
                  <a:pt x="518" y="91"/>
                  <a:pt x="518" y="91"/>
                  <a:pt x="518" y="91"/>
                </a:cubicBezTo>
                <a:cubicBezTo>
                  <a:pt x="518" y="133"/>
                  <a:pt x="518" y="133"/>
                  <a:pt x="518" y="133"/>
                </a:cubicBezTo>
                <a:cubicBezTo>
                  <a:pt x="503" y="133"/>
                  <a:pt x="503" y="133"/>
                  <a:pt x="503" y="133"/>
                </a:cubicBezTo>
                <a:cubicBezTo>
                  <a:pt x="503" y="274"/>
                  <a:pt x="503" y="274"/>
                  <a:pt x="503" y="274"/>
                </a:cubicBezTo>
                <a:cubicBezTo>
                  <a:pt x="479" y="259"/>
                  <a:pt x="479" y="259"/>
                  <a:pt x="479" y="259"/>
                </a:cubicBezTo>
                <a:cubicBezTo>
                  <a:pt x="479" y="204"/>
                  <a:pt x="479" y="204"/>
                  <a:pt x="479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0" y="264"/>
                  <a:pt x="470" y="264"/>
                  <a:pt x="470" y="264"/>
                </a:cubicBezTo>
                <a:cubicBezTo>
                  <a:pt x="462" y="264"/>
                  <a:pt x="462" y="264"/>
                  <a:pt x="462" y="264"/>
                </a:cubicBezTo>
                <a:cubicBezTo>
                  <a:pt x="462" y="134"/>
                  <a:pt x="462" y="134"/>
                  <a:pt x="462" y="134"/>
                </a:cubicBezTo>
                <a:cubicBezTo>
                  <a:pt x="424" y="103"/>
                  <a:pt x="424" y="103"/>
                  <a:pt x="424" y="103"/>
                </a:cubicBezTo>
                <a:cubicBezTo>
                  <a:pt x="424" y="27"/>
                  <a:pt x="424" y="27"/>
                  <a:pt x="424" y="27"/>
                </a:cubicBezTo>
                <a:cubicBezTo>
                  <a:pt x="408" y="27"/>
                  <a:pt x="408" y="27"/>
                  <a:pt x="408" y="27"/>
                </a:cubicBezTo>
                <a:cubicBezTo>
                  <a:pt x="408" y="104"/>
                  <a:pt x="408" y="104"/>
                  <a:pt x="408" y="104"/>
                </a:cubicBezTo>
                <a:cubicBezTo>
                  <a:pt x="369" y="135"/>
                  <a:pt x="369" y="135"/>
                  <a:pt x="369" y="135"/>
                </a:cubicBezTo>
                <a:cubicBezTo>
                  <a:pt x="369" y="277"/>
                  <a:pt x="369" y="277"/>
                  <a:pt x="369" y="277"/>
                </a:cubicBezTo>
                <a:cubicBezTo>
                  <a:pt x="352" y="303"/>
                  <a:pt x="352" y="303"/>
                  <a:pt x="352" y="303"/>
                </a:cubicBezTo>
                <a:cubicBezTo>
                  <a:pt x="336" y="303"/>
                  <a:pt x="336" y="303"/>
                  <a:pt x="336" y="303"/>
                </a:cubicBezTo>
                <a:cubicBezTo>
                  <a:pt x="336" y="272"/>
                  <a:pt x="336" y="272"/>
                  <a:pt x="336" y="272"/>
                </a:cubicBezTo>
                <a:cubicBezTo>
                  <a:pt x="282" y="272"/>
                  <a:pt x="282" y="272"/>
                  <a:pt x="282" y="272"/>
                </a:cubicBezTo>
                <a:cubicBezTo>
                  <a:pt x="282" y="301"/>
                  <a:pt x="282" y="301"/>
                  <a:pt x="282" y="301"/>
                </a:cubicBezTo>
                <a:cubicBezTo>
                  <a:pt x="251" y="301"/>
                  <a:pt x="251" y="301"/>
                  <a:pt x="251" y="301"/>
                </a:cubicBezTo>
                <a:cubicBezTo>
                  <a:pt x="251" y="389"/>
                  <a:pt x="251" y="389"/>
                  <a:pt x="251" y="389"/>
                </a:cubicBezTo>
                <a:cubicBezTo>
                  <a:pt x="231" y="389"/>
                  <a:pt x="231" y="389"/>
                  <a:pt x="231" y="389"/>
                </a:cubicBezTo>
                <a:cubicBezTo>
                  <a:pt x="231" y="128"/>
                  <a:pt x="231" y="128"/>
                  <a:pt x="231" y="128"/>
                </a:cubicBezTo>
                <a:cubicBezTo>
                  <a:pt x="191" y="128"/>
                  <a:pt x="191" y="128"/>
                  <a:pt x="191" y="128"/>
                </a:cubicBezTo>
                <a:cubicBezTo>
                  <a:pt x="191" y="437"/>
                  <a:pt x="191" y="437"/>
                  <a:pt x="191" y="437"/>
                </a:cubicBezTo>
                <a:cubicBezTo>
                  <a:pt x="184" y="437"/>
                  <a:pt x="184" y="437"/>
                  <a:pt x="184" y="437"/>
                </a:cubicBezTo>
                <a:cubicBezTo>
                  <a:pt x="184" y="327"/>
                  <a:pt x="184" y="327"/>
                  <a:pt x="184" y="327"/>
                </a:cubicBezTo>
                <a:cubicBezTo>
                  <a:pt x="152" y="327"/>
                  <a:pt x="152" y="327"/>
                  <a:pt x="152" y="327"/>
                </a:cubicBezTo>
                <a:cubicBezTo>
                  <a:pt x="152" y="299"/>
                  <a:pt x="152" y="299"/>
                  <a:pt x="152" y="299"/>
                </a:cubicBezTo>
                <a:cubicBezTo>
                  <a:pt x="140" y="299"/>
                  <a:pt x="140" y="299"/>
                  <a:pt x="140" y="299"/>
                </a:cubicBezTo>
                <a:cubicBezTo>
                  <a:pt x="140" y="292"/>
                  <a:pt x="140" y="292"/>
                  <a:pt x="140" y="292"/>
                </a:cubicBezTo>
                <a:cubicBezTo>
                  <a:pt x="140" y="275"/>
                  <a:pt x="140" y="275"/>
                  <a:pt x="140" y="275"/>
                </a:cubicBezTo>
                <a:cubicBezTo>
                  <a:pt x="130" y="261"/>
                  <a:pt x="130" y="261"/>
                  <a:pt x="130" y="261"/>
                </a:cubicBezTo>
                <a:cubicBezTo>
                  <a:pt x="115" y="261"/>
                  <a:pt x="115" y="261"/>
                  <a:pt x="115" y="261"/>
                </a:cubicBezTo>
                <a:cubicBezTo>
                  <a:pt x="115" y="215"/>
                  <a:pt x="115" y="215"/>
                  <a:pt x="115" y="215"/>
                </a:cubicBezTo>
                <a:cubicBezTo>
                  <a:pt x="115" y="214"/>
                  <a:pt x="114" y="212"/>
                  <a:pt x="112" y="212"/>
                </a:cubicBezTo>
                <a:cubicBezTo>
                  <a:pt x="108" y="212"/>
                  <a:pt x="108" y="212"/>
                  <a:pt x="108" y="212"/>
                </a:cubicBezTo>
                <a:cubicBezTo>
                  <a:pt x="106" y="212"/>
                  <a:pt x="105" y="214"/>
                  <a:pt x="105" y="215"/>
                </a:cubicBezTo>
                <a:cubicBezTo>
                  <a:pt x="105" y="261"/>
                  <a:pt x="105" y="261"/>
                  <a:pt x="105" y="261"/>
                </a:cubicBezTo>
                <a:cubicBezTo>
                  <a:pt x="90" y="261"/>
                  <a:pt x="90" y="261"/>
                  <a:pt x="90" y="261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92"/>
                  <a:pt x="80" y="292"/>
                  <a:pt x="80" y="292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64" y="388"/>
                  <a:pt x="64" y="388"/>
                  <a:pt x="64" y="388"/>
                </a:cubicBezTo>
                <a:cubicBezTo>
                  <a:pt x="64" y="302"/>
                  <a:pt x="64" y="302"/>
                  <a:pt x="64" y="302"/>
                </a:cubicBezTo>
                <a:cubicBezTo>
                  <a:pt x="46" y="302"/>
                  <a:pt x="46" y="302"/>
                  <a:pt x="46" y="302"/>
                </a:cubicBezTo>
                <a:cubicBezTo>
                  <a:pt x="46" y="258"/>
                  <a:pt x="46" y="258"/>
                  <a:pt x="46" y="258"/>
                </a:cubicBezTo>
                <a:cubicBezTo>
                  <a:pt x="37" y="258"/>
                  <a:pt x="37" y="258"/>
                  <a:pt x="37" y="258"/>
                </a:cubicBezTo>
                <a:cubicBezTo>
                  <a:pt x="37" y="227"/>
                  <a:pt x="37" y="227"/>
                  <a:pt x="37" y="227"/>
                </a:cubicBezTo>
                <a:cubicBezTo>
                  <a:pt x="25" y="227"/>
                  <a:pt x="25" y="227"/>
                  <a:pt x="25" y="227"/>
                </a:cubicBezTo>
                <a:cubicBezTo>
                  <a:pt x="25" y="259"/>
                  <a:pt x="25" y="259"/>
                  <a:pt x="25" y="259"/>
                </a:cubicBezTo>
                <a:cubicBezTo>
                  <a:pt x="14" y="259"/>
                  <a:pt x="14" y="259"/>
                  <a:pt x="14" y="259"/>
                </a:cubicBezTo>
                <a:cubicBezTo>
                  <a:pt x="14" y="298"/>
                  <a:pt x="14" y="298"/>
                  <a:pt x="14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642"/>
                  <a:pt x="0" y="642"/>
                  <a:pt x="0" y="642"/>
                </a:cubicBezTo>
                <a:cubicBezTo>
                  <a:pt x="1998" y="641"/>
                  <a:pt x="1998" y="641"/>
                  <a:pt x="1998" y="641"/>
                </a:cubicBezTo>
                <a:cubicBezTo>
                  <a:pt x="1998" y="124"/>
                  <a:pt x="1998" y="124"/>
                  <a:pt x="1998" y="124"/>
                </a:cubicBezTo>
                <a:cubicBezTo>
                  <a:pt x="1998" y="117"/>
                  <a:pt x="1993" y="112"/>
                  <a:pt x="1987" y="112"/>
                </a:cubicBezTo>
                <a:cubicBezTo>
                  <a:pt x="1981" y="112"/>
                  <a:pt x="1976" y="117"/>
                  <a:pt x="1976" y="124"/>
                </a:cubicBezTo>
                <a:cubicBezTo>
                  <a:pt x="1976" y="211"/>
                  <a:pt x="1976" y="211"/>
                  <a:pt x="1976" y="211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58"/>
                  <a:pt x="1955" y="158"/>
                  <a:pt x="1955" y="158"/>
                </a:cubicBezTo>
                <a:cubicBezTo>
                  <a:pt x="1955" y="156"/>
                  <a:pt x="1954" y="154"/>
                  <a:pt x="1952" y="154"/>
                </a:cubicBezTo>
                <a:cubicBezTo>
                  <a:pt x="1943" y="154"/>
                  <a:pt x="1943" y="154"/>
                  <a:pt x="1943" y="154"/>
                </a:cubicBezTo>
                <a:cubicBezTo>
                  <a:pt x="1941" y="154"/>
                  <a:pt x="1940" y="156"/>
                  <a:pt x="1940" y="158"/>
                </a:cubicBezTo>
                <a:cubicBezTo>
                  <a:pt x="1940" y="193"/>
                  <a:pt x="1940" y="193"/>
                  <a:pt x="1940" y="193"/>
                </a:cubicBezTo>
                <a:cubicBezTo>
                  <a:pt x="1923" y="211"/>
                  <a:pt x="1923" y="211"/>
                  <a:pt x="1923" y="211"/>
                </a:cubicBezTo>
                <a:cubicBezTo>
                  <a:pt x="1923" y="143"/>
                  <a:pt x="1923" y="143"/>
                  <a:pt x="1923" y="143"/>
                </a:cubicBezTo>
                <a:cubicBezTo>
                  <a:pt x="1923" y="143"/>
                  <a:pt x="1922" y="142"/>
                  <a:pt x="1922" y="141"/>
                </a:cubicBezTo>
                <a:cubicBezTo>
                  <a:pt x="1916" y="135"/>
                  <a:pt x="1916" y="135"/>
                  <a:pt x="1916" y="135"/>
                </a:cubicBezTo>
                <a:cubicBezTo>
                  <a:pt x="1916" y="135"/>
                  <a:pt x="1915" y="134"/>
                  <a:pt x="1914" y="134"/>
                </a:cubicBezTo>
                <a:cubicBezTo>
                  <a:pt x="1906" y="134"/>
                  <a:pt x="1906" y="134"/>
                  <a:pt x="1906" y="134"/>
                </a:cubicBezTo>
                <a:cubicBezTo>
                  <a:pt x="1906" y="90"/>
                  <a:pt x="1906" y="90"/>
                  <a:pt x="1906" y="90"/>
                </a:cubicBezTo>
                <a:cubicBezTo>
                  <a:pt x="1906" y="89"/>
                  <a:pt x="1905" y="88"/>
                  <a:pt x="1905" y="88"/>
                </a:cubicBezTo>
                <a:cubicBezTo>
                  <a:pt x="1901" y="88"/>
                  <a:pt x="1901" y="88"/>
                  <a:pt x="1901" y="88"/>
                </a:cubicBezTo>
                <a:cubicBezTo>
                  <a:pt x="1900" y="88"/>
                  <a:pt x="1899" y="89"/>
                  <a:pt x="1899" y="90"/>
                </a:cubicBezTo>
                <a:cubicBezTo>
                  <a:pt x="1899" y="134"/>
                  <a:pt x="1899" y="134"/>
                  <a:pt x="1899" y="134"/>
                </a:cubicBezTo>
                <a:cubicBezTo>
                  <a:pt x="1892" y="134"/>
                  <a:pt x="1892" y="134"/>
                  <a:pt x="1892" y="134"/>
                </a:cubicBezTo>
                <a:cubicBezTo>
                  <a:pt x="1891" y="134"/>
                  <a:pt x="1890" y="135"/>
                  <a:pt x="1890" y="135"/>
                </a:cubicBezTo>
                <a:cubicBezTo>
                  <a:pt x="1885" y="141"/>
                  <a:pt x="1885" y="141"/>
                  <a:pt x="1885" y="141"/>
                </a:cubicBezTo>
                <a:cubicBezTo>
                  <a:pt x="1884" y="142"/>
                  <a:pt x="1884" y="143"/>
                  <a:pt x="1884" y="144"/>
                </a:cubicBezTo>
                <a:cubicBezTo>
                  <a:pt x="1884" y="179"/>
                  <a:pt x="1884" y="179"/>
                  <a:pt x="1884" y="179"/>
                </a:cubicBezTo>
                <a:cubicBezTo>
                  <a:pt x="1868" y="150"/>
                  <a:pt x="1868" y="150"/>
                  <a:pt x="1868" y="150"/>
                </a:cubicBezTo>
                <a:cubicBezTo>
                  <a:pt x="1868" y="148"/>
                  <a:pt x="1866" y="148"/>
                  <a:pt x="1865" y="148"/>
                </a:cubicBezTo>
                <a:cubicBezTo>
                  <a:pt x="1858" y="148"/>
                  <a:pt x="1858" y="148"/>
                  <a:pt x="1858" y="148"/>
                </a:cubicBezTo>
                <a:cubicBezTo>
                  <a:pt x="1858" y="112"/>
                  <a:pt x="1858" y="112"/>
                  <a:pt x="1858" y="112"/>
                </a:cubicBezTo>
                <a:cubicBezTo>
                  <a:pt x="1844" y="112"/>
                  <a:pt x="1844" y="112"/>
                  <a:pt x="1844" y="112"/>
                </a:cubicBezTo>
                <a:cubicBezTo>
                  <a:pt x="1844" y="141"/>
                  <a:pt x="1844" y="141"/>
                  <a:pt x="1844" y="141"/>
                </a:cubicBezTo>
                <a:cubicBezTo>
                  <a:pt x="1823" y="141"/>
                  <a:pt x="1823" y="141"/>
                  <a:pt x="1823" y="141"/>
                </a:cubicBezTo>
                <a:cubicBezTo>
                  <a:pt x="1823" y="68"/>
                  <a:pt x="1823" y="68"/>
                  <a:pt x="1823" y="68"/>
                </a:cubicBezTo>
                <a:cubicBezTo>
                  <a:pt x="1815" y="68"/>
                  <a:pt x="1815" y="68"/>
                  <a:pt x="1815" y="68"/>
                </a:cubicBezTo>
                <a:cubicBezTo>
                  <a:pt x="1815" y="141"/>
                  <a:pt x="1815" y="141"/>
                  <a:pt x="1815" y="141"/>
                </a:cubicBezTo>
                <a:cubicBezTo>
                  <a:pt x="1776" y="141"/>
                  <a:pt x="1776" y="141"/>
                  <a:pt x="1776" y="141"/>
                </a:cubicBezTo>
                <a:cubicBezTo>
                  <a:pt x="1759" y="163"/>
                  <a:pt x="1759" y="163"/>
                  <a:pt x="1759" y="163"/>
                </a:cubicBezTo>
                <a:cubicBezTo>
                  <a:pt x="1759" y="232"/>
                  <a:pt x="1759" y="232"/>
                  <a:pt x="1759" y="232"/>
                </a:cubicBezTo>
                <a:cubicBezTo>
                  <a:pt x="1747" y="232"/>
                  <a:pt x="1747" y="232"/>
                  <a:pt x="1747" y="232"/>
                </a:cubicBezTo>
                <a:cubicBezTo>
                  <a:pt x="1747" y="199"/>
                  <a:pt x="1747" y="199"/>
                  <a:pt x="1747" y="199"/>
                </a:cubicBezTo>
                <a:cubicBezTo>
                  <a:pt x="1730" y="199"/>
                  <a:pt x="1730" y="199"/>
                  <a:pt x="1730" y="199"/>
                </a:cubicBezTo>
                <a:cubicBezTo>
                  <a:pt x="1730" y="240"/>
                  <a:pt x="1730" y="240"/>
                  <a:pt x="1730" y="240"/>
                </a:cubicBezTo>
                <a:cubicBezTo>
                  <a:pt x="1722" y="240"/>
                  <a:pt x="1722" y="240"/>
                  <a:pt x="1722" y="240"/>
                </a:cubicBezTo>
                <a:cubicBezTo>
                  <a:pt x="1714" y="225"/>
                  <a:pt x="1714" y="225"/>
                  <a:pt x="1714" y="225"/>
                </a:cubicBezTo>
                <a:cubicBezTo>
                  <a:pt x="1708" y="225"/>
                  <a:pt x="1708" y="225"/>
                  <a:pt x="1708" y="225"/>
                </a:cubicBezTo>
                <a:cubicBezTo>
                  <a:pt x="1708" y="188"/>
                  <a:pt x="1708" y="188"/>
                  <a:pt x="1708" y="188"/>
                </a:cubicBezTo>
                <a:cubicBezTo>
                  <a:pt x="1699" y="188"/>
                  <a:pt x="1699" y="188"/>
                  <a:pt x="1699" y="188"/>
                </a:cubicBezTo>
                <a:cubicBezTo>
                  <a:pt x="1699" y="225"/>
                  <a:pt x="1699" y="225"/>
                  <a:pt x="1699" y="225"/>
                </a:cubicBezTo>
                <a:cubicBezTo>
                  <a:pt x="1693" y="225"/>
                  <a:pt x="1693" y="225"/>
                  <a:pt x="1693" y="225"/>
                </a:cubicBezTo>
                <a:cubicBezTo>
                  <a:pt x="1676" y="240"/>
                  <a:pt x="1676" y="240"/>
                  <a:pt x="1676" y="240"/>
                </a:cubicBezTo>
                <a:cubicBezTo>
                  <a:pt x="1676" y="292"/>
                  <a:pt x="1676" y="292"/>
                  <a:pt x="1676" y="292"/>
                </a:cubicBezTo>
                <a:cubicBezTo>
                  <a:pt x="1676" y="414"/>
                  <a:pt x="1676" y="414"/>
                  <a:pt x="1676" y="414"/>
                </a:cubicBezTo>
                <a:cubicBezTo>
                  <a:pt x="1649" y="414"/>
                  <a:pt x="1649" y="414"/>
                  <a:pt x="1649" y="414"/>
                </a:cubicBezTo>
                <a:cubicBezTo>
                  <a:pt x="1649" y="249"/>
                  <a:pt x="1649" y="249"/>
                  <a:pt x="1649" y="249"/>
                </a:cubicBezTo>
                <a:cubicBezTo>
                  <a:pt x="1631" y="249"/>
                  <a:pt x="1631" y="249"/>
                  <a:pt x="1631" y="249"/>
                </a:cubicBezTo>
                <a:cubicBezTo>
                  <a:pt x="1631" y="224"/>
                  <a:pt x="1631" y="224"/>
                  <a:pt x="1631" y="224"/>
                </a:cubicBezTo>
                <a:cubicBezTo>
                  <a:pt x="1638" y="224"/>
                  <a:pt x="1638" y="224"/>
                  <a:pt x="1638" y="224"/>
                </a:cubicBezTo>
                <a:cubicBezTo>
                  <a:pt x="1638" y="216"/>
                  <a:pt x="1638" y="216"/>
                  <a:pt x="1638" y="216"/>
                </a:cubicBezTo>
                <a:cubicBezTo>
                  <a:pt x="1631" y="216"/>
                  <a:pt x="1631" y="216"/>
                  <a:pt x="1631" y="216"/>
                </a:cubicBezTo>
                <a:cubicBezTo>
                  <a:pt x="1631" y="208"/>
                  <a:pt x="1631" y="208"/>
                  <a:pt x="1631" y="208"/>
                </a:cubicBezTo>
                <a:cubicBezTo>
                  <a:pt x="1622" y="208"/>
                  <a:pt x="1622" y="208"/>
                  <a:pt x="1622" y="208"/>
                </a:cubicBezTo>
                <a:cubicBezTo>
                  <a:pt x="1622" y="191"/>
                  <a:pt x="1622" y="191"/>
                  <a:pt x="1622" y="191"/>
                </a:cubicBezTo>
                <a:cubicBezTo>
                  <a:pt x="1614" y="191"/>
                  <a:pt x="1614" y="191"/>
                  <a:pt x="1614" y="191"/>
                </a:cubicBezTo>
                <a:cubicBezTo>
                  <a:pt x="1614" y="208"/>
                  <a:pt x="1614" y="208"/>
                  <a:pt x="1614" y="208"/>
                </a:cubicBezTo>
                <a:cubicBezTo>
                  <a:pt x="1608" y="208"/>
                  <a:pt x="1608" y="208"/>
                  <a:pt x="1608" y="208"/>
                </a:cubicBezTo>
                <a:cubicBezTo>
                  <a:pt x="1608" y="216"/>
                  <a:pt x="1608" y="216"/>
                  <a:pt x="1608" y="216"/>
                </a:cubicBezTo>
                <a:cubicBezTo>
                  <a:pt x="1599" y="216"/>
                  <a:pt x="1599" y="216"/>
                  <a:pt x="1599" y="216"/>
                </a:cubicBezTo>
                <a:cubicBezTo>
                  <a:pt x="1599" y="224"/>
                  <a:pt x="1599" y="224"/>
                  <a:pt x="1599" y="224"/>
                </a:cubicBezTo>
                <a:cubicBezTo>
                  <a:pt x="1606" y="224"/>
                  <a:pt x="1606" y="224"/>
                  <a:pt x="1606" y="224"/>
                </a:cubicBezTo>
                <a:cubicBezTo>
                  <a:pt x="1606" y="248"/>
                  <a:pt x="1606" y="248"/>
                  <a:pt x="1606" y="248"/>
                </a:cubicBezTo>
                <a:cubicBezTo>
                  <a:pt x="1592" y="248"/>
                  <a:pt x="1592" y="248"/>
                  <a:pt x="1592" y="248"/>
                </a:cubicBezTo>
                <a:cubicBezTo>
                  <a:pt x="1592" y="341"/>
                  <a:pt x="1592" y="341"/>
                  <a:pt x="1592" y="341"/>
                </a:cubicBezTo>
                <a:cubicBezTo>
                  <a:pt x="1584" y="341"/>
                  <a:pt x="1584" y="341"/>
                  <a:pt x="1584" y="341"/>
                </a:cubicBezTo>
                <a:cubicBezTo>
                  <a:pt x="1584" y="266"/>
                  <a:pt x="1584" y="266"/>
                  <a:pt x="1584" y="266"/>
                </a:cubicBezTo>
                <a:cubicBezTo>
                  <a:pt x="1568" y="255"/>
                  <a:pt x="1568" y="255"/>
                  <a:pt x="1568" y="255"/>
                </a:cubicBezTo>
                <a:cubicBezTo>
                  <a:pt x="1568" y="226"/>
                  <a:pt x="1568" y="226"/>
                  <a:pt x="1568" y="226"/>
                </a:cubicBezTo>
                <a:cubicBezTo>
                  <a:pt x="1560" y="226"/>
                  <a:pt x="1560" y="226"/>
                  <a:pt x="1560" y="226"/>
                </a:cubicBezTo>
                <a:cubicBezTo>
                  <a:pt x="1560" y="249"/>
                  <a:pt x="1560" y="249"/>
                  <a:pt x="1560" y="249"/>
                </a:cubicBezTo>
                <a:cubicBezTo>
                  <a:pt x="1521" y="249"/>
                  <a:pt x="1521" y="249"/>
                  <a:pt x="1521" y="249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476" y="135"/>
                  <a:pt x="1476" y="135"/>
                  <a:pt x="1476" y="135"/>
                </a:cubicBezTo>
                <a:cubicBezTo>
                  <a:pt x="1476" y="93"/>
                  <a:pt x="1476" y="93"/>
                  <a:pt x="1476" y="93"/>
                </a:cubicBezTo>
                <a:cubicBezTo>
                  <a:pt x="1383" y="93"/>
                  <a:pt x="1383" y="93"/>
                  <a:pt x="1383" y="93"/>
                </a:cubicBezTo>
                <a:cubicBezTo>
                  <a:pt x="1383" y="133"/>
                  <a:pt x="1383" y="133"/>
                  <a:pt x="1383" y="133"/>
                </a:cubicBezTo>
                <a:cubicBezTo>
                  <a:pt x="1353" y="133"/>
                  <a:pt x="1353" y="133"/>
                  <a:pt x="1353" y="133"/>
                </a:cubicBezTo>
                <a:cubicBezTo>
                  <a:pt x="1353" y="80"/>
                  <a:pt x="1353" y="80"/>
                  <a:pt x="1353" y="80"/>
                </a:cubicBezTo>
                <a:cubicBezTo>
                  <a:pt x="1321" y="80"/>
                  <a:pt x="1321" y="80"/>
                  <a:pt x="1321" y="80"/>
                </a:cubicBezTo>
                <a:cubicBezTo>
                  <a:pt x="1321" y="52"/>
                  <a:pt x="1321" y="52"/>
                  <a:pt x="1321" y="52"/>
                </a:cubicBezTo>
                <a:cubicBezTo>
                  <a:pt x="1336" y="52"/>
                  <a:pt x="1336" y="52"/>
                  <a:pt x="1336" y="52"/>
                </a:cubicBezTo>
                <a:cubicBezTo>
                  <a:pt x="1336" y="45"/>
                  <a:pt x="1336" y="45"/>
                  <a:pt x="1336" y="45"/>
                </a:cubicBezTo>
                <a:cubicBezTo>
                  <a:pt x="1321" y="45"/>
                  <a:pt x="1321" y="45"/>
                  <a:pt x="1321" y="45"/>
                </a:cubicBezTo>
                <a:cubicBezTo>
                  <a:pt x="1321" y="20"/>
                  <a:pt x="1321" y="20"/>
                  <a:pt x="1321" y="20"/>
                </a:cubicBezTo>
                <a:cubicBezTo>
                  <a:pt x="1305" y="20"/>
                  <a:pt x="1305" y="20"/>
                  <a:pt x="1305" y="20"/>
                </a:cubicBezTo>
                <a:cubicBezTo>
                  <a:pt x="1305" y="3"/>
                  <a:pt x="1305" y="3"/>
                  <a:pt x="1305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8" y="20"/>
                  <a:pt x="1298" y="20"/>
                  <a:pt x="1298" y="20"/>
                </a:cubicBezTo>
                <a:cubicBezTo>
                  <a:pt x="1282" y="20"/>
                  <a:pt x="1282" y="20"/>
                  <a:pt x="1282" y="20"/>
                </a:cubicBezTo>
                <a:cubicBezTo>
                  <a:pt x="1282" y="45"/>
                  <a:pt x="1282" y="45"/>
                  <a:pt x="1282" y="45"/>
                </a:cubicBezTo>
                <a:cubicBezTo>
                  <a:pt x="1267" y="45"/>
                  <a:pt x="1267" y="45"/>
                  <a:pt x="1267" y="45"/>
                </a:cubicBezTo>
                <a:cubicBezTo>
                  <a:pt x="1267" y="53"/>
                  <a:pt x="1267" y="53"/>
                  <a:pt x="1267" y="53"/>
                </a:cubicBezTo>
                <a:cubicBezTo>
                  <a:pt x="1282" y="53"/>
                  <a:pt x="1282" y="53"/>
                  <a:pt x="1282" y="53"/>
                </a:cubicBezTo>
                <a:cubicBezTo>
                  <a:pt x="1282" y="79"/>
                  <a:pt x="1282" y="79"/>
                  <a:pt x="1282" y="79"/>
                </a:cubicBezTo>
                <a:cubicBezTo>
                  <a:pt x="1261" y="79"/>
                  <a:pt x="1261" y="79"/>
                  <a:pt x="1261" y="79"/>
                </a:cubicBezTo>
                <a:cubicBezTo>
                  <a:pt x="1261" y="68"/>
                  <a:pt x="1261" y="68"/>
                  <a:pt x="1261" y="68"/>
                </a:cubicBezTo>
                <a:cubicBezTo>
                  <a:pt x="1251" y="68"/>
                  <a:pt x="1251" y="68"/>
                  <a:pt x="1251" y="68"/>
                </a:cubicBezTo>
                <a:cubicBezTo>
                  <a:pt x="1251" y="44"/>
                  <a:pt x="1251" y="44"/>
                  <a:pt x="1251" y="44"/>
                </a:cubicBezTo>
                <a:cubicBezTo>
                  <a:pt x="1228" y="44"/>
                  <a:pt x="1228" y="44"/>
                  <a:pt x="1228" y="44"/>
                </a:cubicBezTo>
                <a:cubicBezTo>
                  <a:pt x="1228" y="76"/>
                  <a:pt x="1228" y="76"/>
                  <a:pt x="1228" y="76"/>
                </a:cubicBezTo>
                <a:cubicBezTo>
                  <a:pt x="1220" y="76"/>
                  <a:pt x="1220" y="76"/>
                  <a:pt x="1220" y="76"/>
                </a:cubicBezTo>
                <a:cubicBezTo>
                  <a:pt x="1220" y="134"/>
                  <a:pt x="1220" y="134"/>
                  <a:pt x="1220" y="134"/>
                </a:cubicBezTo>
                <a:cubicBezTo>
                  <a:pt x="1205" y="134"/>
                  <a:pt x="1205" y="134"/>
                  <a:pt x="1205" y="134"/>
                </a:cubicBezTo>
                <a:cubicBezTo>
                  <a:pt x="1205" y="89"/>
                  <a:pt x="1205" y="89"/>
                  <a:pt x="1205" y="89"/>
                </a:cubicBezTo>
                <a:cubicBezTo>
                  <a:pt x="1173" y="50"/>
                  <a:pt x="1173" y="50"/>
                  <a:pt x="1173" y="50"/>
                </a:cubicBezTo>
                <a:cubicBezTo>
                  <a:pt x="1173" y="0"/>
                  <a:pt x="1173" y="0"/>
                  <a:pt x="1173" y="0"/>
                </a:cubicBezTo>
              </a:path>
            </a:pathLst>
          </a:custGeom>
          <a:solidFill>
            <a:srgbClr val="002060">
              <a:alpha val="6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/>
            <a:endParaRPr sz="1350"/>
          </a:p>
        </p:txBody>
      </p:sp>
      <p:pic>
        <p:nvPicPr>
          <p:cNvPr id="6146" name="Picture 3" descr="C:\Users\wangyanming\Desktop\未标题-3-01.jpg"/>
          <p:cNvPicPr>
            <a:picLocks noChangeAspect="1"/>
          </p:cNvPicPr>
          <p:nvPr/>
        </p:nvPicPr>
        <p:blipFill>
          <a:blip r:embed="rId1"/>
          <a:srcRect t="14948" r="893" b="79303"/>
          <a:stretch>
            <a:fillRect/>
          </a:stretch>
        </p:blipFill>
        <p:spPr>
          <a:xfrm>
            <a:off x="19050" y="6236335"/>
            <a:ext cx="12154535" cy="4679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" descr="C:\Users\wangyanming\Desktop\未标题-1-08.png"/>
          <p:cNvPicPr>
            <a:picLocks noChangeAspect="1"/>
          </p:cNvPicPr>
          <p:nvPr/>
        </p:nvPicPr>
        <p:blipFill>
          <a:blip r:embed="rId2"/>
          <a:srcRect t="-87500" b="-87500"/>
          <a:stretch>
            <a:fillRect/>
          </a:stretch>
        </p:blipFill>
        <p:spPr>
          <a:xfrm>
            <a:off x="19050" y="857421"/>
            <a:ext cx="12192000" cy="551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" name="文本框 103"/>
          <p:cNvSpPr txBox="1"/>
          <p:nvPr>
            <p:custDataLst>
              <p:tags r:id="rId3"/>
            </p:custDataLst>
          </p:nvPr>
        </p:nvSpPr>
        <p:spPr>
          <a:xfrm>
            <a:off x="613476" y="1050492"/>
            <a:ext cx="21072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PC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端桌面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应用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3410" y="1456690"/>
            <a:ext cx="87852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buFont typeface="+mj-ea"/>
              <a:buNone/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系统登录后，选择工作台，点击“个人头像”-“账号管理”，进行密码修改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Microsoft YaHei" charset="0"/>
              <a:ea typeface="Microsoft YaHei" charset="0"/>
              <a:cs typeface="Microsoft YaHei" charset="0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79755" y="298450"/>
            <a:ext cx="10708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zh-CN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密码</a:t>
            </a:r>
            <a:r>
              <a:rPr lang="zh-CN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修改</a:t>
            </a:r>
            <a:endParaRPr lang="zh-CN" sz="2400" b="1" spc="300">
              <a:solidFill>
                <a:srgbClr val="008543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2128520" y="5648960"/>
            <a:ext cx="9885045" cy="4495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+mj-ea"/>
              <a:buNone/>
            </a:pPr>
            <a:r>
              <a:rPr lang="zh-CN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步骤一</a:t>
            </a:r>
            <a:r>
              <a:rPr lang="en-US" altLang="zh-CN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                                                                         </a:t>
            </a:r>
            <a:r>
              <a:rPr lang="zh-CN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步骤二</a:t>
            </a:r>
            <a:r>
              <a:rPr lang="en-US" altLang="zh-CN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                                   </a:t>
            </a:r>
            <a:endParaRPr lang="en-US" altLang="zh-CN" b="1" dirty="0">
              <a:solidFill>
                <a:schemeClr val="tx2">
                  <a:lumMod val="60000"/>
                  <a:lumOff val="40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pic>
        <p:nvPicPr>
          <p:cNvPr id="3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99085" y="2214245"/>
            <a:ext cx="5650230" cy="324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图片 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233160" y="2224405"/>
            <a:ext cx="5627370" cy="3233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14165" y="1047750"/>
            <a:ext cx="7440930" cy="5411470"/>
          </a:xfrm>
          <a:prstGeom prst="rect">
            <a:avLst/>
          </a:prstGeom>
        </p:spPr>
      </p:pic>
      <p:sp>
        <p:nvSpPr>
          <p:cNvPr id="295" name="矩形 294"/>
          <p:cNvSpPr/>
          <p:nvPr/>
        </p:nvSpPr>
        <p:spPr>
          <a:xfrm>
            <a:off x="19050" y="6094730"/>
            <a:ext cx="12154535" cy="7664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9" name="íş1íḑè"/>
          <p:cNvSpPr/>
          <p:nvPr/>
        </p:nvSpPr>
        <p:spPr bwMode="auto">
          <a:xfrm>
            <a:off x="82550" y="3975100"/>
            <a:ext cx="12109450" cy="2261235"/>
          </a:xfrm>
          <a:custGeom>
            <a:avLst/>
            <a:gdLst>
              <a:gd name="T0" fmla="*/ 1128 w 1998"/>
              <a:gd name="T1" fmla="*/ 86 h 642"/>
              <a:gd name="T2" fmla="*/ 1103 w 1998"/>
              <a:gd name="T3" fmla="*/ 88 h 642"/>
              <a:gd name="T4" fmla="*/ 1051 w 1998"/>
              <a:gd name="T5" fmla="*/ 218 h 642"/>
              <a:gd name="T6" fmla="*/ 1020 w 1998"/>
              <a:gd name="T7" fmla="*/ 217 h 642"/>
              <a:gd name="T8" fmla="*/ 808 w 1998"/>
              <a:gd name="T9" fmla="*/ 222 h 642"/>
              <a:gd name="T10" fmla="*/ 729 w 1998"/>
              <a:gd name="T11" fmla="*/ 134 h 642"/>
              <a:gd name="T12" fmla="*/ 589 w 1998"/>
              <a:gd name="T13" fmla="*/ 134 h 642"/>
              <a:gd name="T14" fmla="*/ 556 w 1998"/>
              <a:gd name="T15" fmla="*/ 40 h 642"/>
              <a:gd name="T16" fmla="*/ 518 w 1998"/>
              <a:gd name="T17" fmla="*/ 133 h 642"/>
              <a:gd name="T18" fmla="*/ 479 w 1998"/>
              <a:gd name="T19" fmla="*/ 204 h 642"/>
              <a:gd name="T20" fmla="*/ 462 w 1998"/>
              <a:gd name="T21" fmla="*/ 134 h 642"/>
              <a:gd name="T22" fmla="*/ 408 w 1998"/>
              <a:gd name="T23" fmla="*/ 104 h 642"/>
              <a:gd name="T24" fmla="*/ 336 w 1998"/>
              <a:gd name="T25" fmla="*/ 303 h 642"/>
              <a:gd name="T26" fmla="*/ 251 w 1998"/>
              <a:gd name="T27" fmla="*/ 301 h 642"/>
              <a:gd name="T28" fmla="*/ 191 w 1998"/>
              <a:gd name="T29" fmla="*/ 128 h 642"/>
              <a:gd name="T30" fmla="*/ 152 w 1998"/>
              <a:gd name="T31" fmla="*/ 327 h 642"/>
              <a:gd name="T32" fmla="*/ 140 w 1998"/>
              <a:gd name="T33" fmla="*/ 275 h 642"/>
              <a:gd name="T34" fmla="*/ 112 w 1998"/>
              <a:gd name="T35" fmla="*/ 212 h 642"/>
              <a:gd name="T36" fmla="*/ 90 w 1998"/>
              <a:gd name="T37" fmla="*/ 261 h 642"/>
              <a:gd name="T38" fmla="*/ 64 w 1998"/>
              <a:gd name="T39" fmla="*/ 388 h 642"/>
              <a:gd name="T40" fmla="*/ 37 w 1998"/>
              <a:gd name="T41" fmla="*/ 258 h 642"/>
              <a:gd name="T42" fmla="*/ 14 w 1998"/>
              <a:gd name="T43" fmla="*/ 259 h 642"/>
              <a:gd name="T44" fmla="*/ 1998 w 1998"/>
              <a:gd name="T45" fmla="*/ 641 h 642"/>
              <a:gd name="T46" fmla="*/ 1976 w 1998"/>
              <a:gd name="T47" fmla="*/ 211 h 642"/>
              <a:gd name="T48" fmla="*/ 1952 w 1998"/>
              <a:gd name="T49" fmla="*/ 154 h 642"/>
              <a:gd name="T50" fmla="*/ 1923 w 1998"/>
              <a:gd name="T51" fmla="*/ 211 h 642"/>
              <a:gd name="T52" fmla="*/ 1914 w 1998"/>
              <a:gd name="T53" fmla="*/ 134 h 642"/>
              <a:gd name="T54" fmla="*/ 1901 w 1998"/>
              <a:gd name="T55" fmla="*/ 88 h 642"/>
              <a:gd name="T56" fmla="*/ 1890 w 1998"/>
              <a:gd name="T57" fmla="*/ 135 h 642"/>
              <a:gd name="T58" fmla="*/ 1868 w 1998"/>
              <a:gd name="T59" fmla="*/ 150 h 642"/>
              <a:gd name="T60" fmla="*/ 1844 w 1998"/>
              <a:gd name="T61" fmla="*/ 112 h 642"/>
              <a:gd name="T62" fmla="*/ 1815 w 1998"/>
              <a:gd name="T63" fmla="*/ 68 h 642"/>
              <a:gd name="T64" fmla="*/ 1759 w 1998"/>
              <a:gd name="T65" fmla="*/ 232 h 642"/>
              <a:gd name="T66" fmla="*/ 1730 w 1998"/>
              <a:gd name="T67" fmla="*/ 240 h 642"/>
              <a:gd name="T68" fmla="*/ 1708 w 1998"/>
              <a:gd name="T69" fmla="*/ 188 h 642"/>
              <a:gd name="T70" fmla="*/ 1676 w 1998"/>
              <a:gd name="T71" fmla="*/ 240 h 642"/>
              <a:gd name="T72" fmla="*/ 1649 w 1998"/>
              <a:gd name="T73" fmla="*/ 249 h 642"/>
              <a:gd name="T74" fmla="*/ 1638 w 1998"/>
              <a:gd name="T75" fmla="*/ 216 h 642"/>
              <a:gd name="T76" fmla="*/ 1622 w 1998"/>
              <a:gd name="T77" fmla="*/ 191 h 642"/>
              <a:gd name="T78" fmla="*/ 1608 w 1998"/>
              <a:gd name="T79" fmla="*/ 216 h 642"/>
              <a:gd name="T80" fmla="*/ 1606 w 1998"/>
              <a:gd name="T81" fmla="*/ 248 h 642"/>
              <a:gd name="T82" fmla="*/ 1584 w 1998"/>
              <a:gd name="T83" fmla="*/ 266 h 642"/>
              <a:gd name="T84" fmla="*/ 1560 w 1998"/>
              <a:gd name="T85" fmla="*/ 249 h 642"/>
              <a:gd name="T86" fmla="*/ 1476 w 1998"/>
              <a:gd name="T87" fmla="*/ 93 h 642"/>
              <a:gd name="T88" fmla="*/ 1353 w 1998"/>
              <a:gd name="T89" fmla="*/ 80 h 642"/>
              <a:gd name="T90" fmla="*/ 1336 w 1998"/>
              <a:gd name="T91" fmla="*/ 45 h 642"/>
              <a:gd name="T92" fmla="*/ 1305 w 1998"/>
              <a:gd name="T93" fmla="*/ 3 h 642"/>
              <a:gd name="T94" fmla="*/ 1282 w 1998"/>
              <a:gd name="T95" fmla="*/ 45 h 642"/>
              <a:gd name="T96" fmla="*/ 1282 w 1998"/>
              <a:gd name="T97" fmla="*/ 79 h 642"/>
              <a:gd name="T98" fmla="*/ 1251 w 1998"/>
              <a:gd name="T99" fmla="*/ 44 h 642"/>
              <a:gd name="T100" fmla="*/ 1220 w 1998"/>
              <a:gd name="T101" fmla="*/ 134 h 642"/>
              <a:gd name="T102" fmla="*/ 1173 w 1998"/>
              <a:gd name="T103" fmla="*/ 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98" h="642">
                <a:moveTo>
                  <a:pt x="1173" y="0"/>
                </a:moveTo>
                <a:cubicBezTo>
                  <a:pt x="1165" y="0"/>
                  <a:pt x="1165" y="0"/>
                  <a:pt x="1165" y="0"/>
                </a:cubicBezTo>
                <a:cubicBezTo>
                  <a:pt x="1165" y="53"/>
                  <a:pt x="1165" y="53"/>
                  <a:pt x="1165" y="53"/>
                </a:cubicBezTo>
                <a:cubicBezTo>
                  <a:pt x="1128" y="86"/>
                  <a:pt x="1128" y="86"/>
                  <a:pt x="1128" y="86"/>
                </a:cubicBezTo>
                <a:cubicBezTo>
                  <a:pt x="1111" y="86"/>
                  <a:pt x="1111" y="86"/>
                  <a:pt x="1111" y="86"/>
                </a:cubicBezTo>
                <a:cubicBezTo>
                  <a:pt x="1111" y="27"/>
                  <a:pt x="1111" y="27"/>
                  <a:pt x="1111" y="27"/>
                </a:cubicBezTo>
                <a:cubicBezTo>
                  <a:pt x="1103" y="27"/>
                  <a:pt x="1103" y="27"/>
                  <a:pt x="1103" y="27"/>
                </a:cubicBezTo>
                <a:cubicBezTo>
                  <a:pt x="1103" y="88"/>
                  <a:pt x="1103" y="88"/>
                  <a:pt x="1103" y="88"/>
                </a:cubicBezTo>
                <a:cubicBezTo>
                  <a:pt x="1060" y="134"/>
                  <a:pt x="1060" y="134"/>
                  <a:pt x="1060" y="134"/>
                </a:cubicBezTo>
                <a:cubicBezTo>
                  <a:pt x="1060" y="189"/>
                  <a:pt x="1060" y="189"/>
                  <a:pt x="1060" y="189"/>
                </a:cubicBezTo>
                <a:cubicBezTo>
                  <a:pt x="1051" y="189"/>
                  <a:pt x="1051" y="189"/>
                  <a:pt x="1051" y="189"/>
                </a:cubicBezTo>
                <a:cubicBezTo>
                  <a:pt x="1051" y="218"/>
                  <a:pt x="1051" y="218"/>
                  <a:pt x="1051" y="218"/>
                </a:cubicBezTo>
                <a:cubicBezTo>
                  <a:pt x="1036" y="218"/>
                  <a:pt x="1036" y="218"/>
                  <a:pt x="1036" y="218"/>
                </a:cubicBezTo>
                <a:cubicBezTo>
                  <a:pt x="1036" y="299"/>
                  <a:pt x="1036" y="299"/>
                  <a:pt x="1036" y="299"/>
                </a:cubicBezTo>
                <a:cubicBezTo>
                  <a:pt x="1020" y="299"/>
                  <a:pt x="1020" y="299"/>
                  <a:pt x="1020" y="299"/>
                </a:cubicBezTo>
                <a:cubicBezTo>
                  <a:pt x="1020" y="217"/>
                  <a:pt x="1020" y="217"/>
                  <a:pt x="1020" y="217"/>
                </a:cubicBezTo>
                <a:cubicBezTo>
                  <a:pt x="967" y="217"/>
                  <a:pt x="967" y="217"/>
                  <a:pt x="967" y="217"/>
                </a:cubicBezTo>
                <a:cubicBezTo>
                  <a:pt x="967" y="75"/>
                  <a:pt x="967" y="75"/>
                  <a:pt x="967" y="75"/>
                </a:cubicBezTo>
                <a:cubicBezTo>
                  <a:pt x="808" y="75"/>
                  <a:pt x="808" y="75"/>
                  <a:pt x="808" y="75"/>
                </a:cubicBezTo>
                <a:cubicBezTo>
                  <a:pt x="808" y="222"/>
                  <a:pt x="808" y="222"/>
                  <a:pt x="808" y="222"/>
                </a:cubicBezTo>
                <a:cubicBezTo>
                  <a:pt x="770" y="222"/>
                  <a:pt x="770" y="222"/>
                  <a:pt x="770" y="222"/>
                </a:cubicBezTo>
                <a:cubicBezTo>
                  <a:pt x="770" y="177"/>
                  <a:pt x="770" y="177"/>
                  <a:pt x="770" y="177"/>
                </a:cubicBezTo>
                <a:cubicBezTo>
                  <a:pt x="729" y="177"/>
                  <a:pt x="729" y="177"/>
                  <a:pt x="729" y="177"/>
                </a:cubicBezTo>
                <a:cubicBezTo>
                  <a:pt x="729" y="134"/>
                  <a:pt x="729" y="134"/>
                  <a:pt x="729" y="134"/>
                </a:cubicBezTo>
                <a:cubicBezTo>
                  <a:pt x="633" y="134"/>
                  <a:pt x="633" y="134"/>
                  <a:pt x="633" y="134"/>
                </a:cubicBezTo>
                <a:cubicBezTo>
                  <a:pt x="633" y="272"/>
                  <a:pt x="633" y="272"/>
                  <a:pt x="633" y="272"/>
                </a:cubicBezTo>
                <a:cubicBezTo>
                  <a:pt x="589" y="272"/>
                  <a:pt x="589" y="272"/>
                  <a:pt x="589" y="272"/>
                </a:cubicBezTo>
                <a:cubicBezTo>
                  <a:pt x="589" y="134"/>
                  <a:pt x="589" y="134"/>
                  <a:pt x="589" y="134"/>
                </a:cubicBezTo>
                <a:cubicBezTo>
                  <a:pt x="572" y="134"/>
                  <a:pt x="572" y="134"/>
                  <a:pt x="572" y="134"/>
                </a:cubicBezTo>
                <a:cubicBezTo>
                  <a:pt x="572" y="92"/>
                  <a:pt x="572" y="92"/>
                  <a:pt x="572" y="92"/>
                </a:cubicBezTo>
                <a:cubicBezTo>
                  <a:pt x="556" y="71"/>
                  <a:pt x="556" y="71"/>
                  <a:pt x="556" y="71"/>
                </a:cubicBezTo>
                <a:cubicBezTo>
                  <a:pt x="556" y="40"/>
                  <a:pt x="556" y="40"/>
                  <a:pt x="556" y="40"/>
                </a:cubicBezTo>
                <a:cubicBezTo>
                  <a:pt x="546" y="40"/>
                  <a:pt x="546" y="40"/>
                  <a:pt x="546" y="40"/>
                </a:cubicBezTo>
                <a:cubicBezTo>
                  <a:pt x="546" y="69"/>
                  <a:pt x="546" y="69"/>
                  <a:pt x="546" y="69"/>
                </a:cubicBezTo>
                <a:cubicBezTo>
                  <a:pt x="518" y="91"/>
                  <a:pt x="518" y="91"/>
                  <a:pt x="518" y="91"/>
                </a:cubicBezTo>
                <a:cubicBezTo>
                  <a:pt x="518" y="133"/>
                  <a:pt x="518" y="133"/>
                  <a:pt x="518" y="133"/>
                </a:cubicBezTo>
                <a:cubicBezTo>
                  <a:pt x="503" y="133"/>
                  <a:pt x="503" y="133"/>
                  <a:pt x="503" y="133"/>
                </a:cubicBezTo>
                <a:cubicBezTo>
                  <a:pt x="503" y="274"/>
                  <a:pt x="503" y="274"/>
                  <a:pt x="503" y="274"/>
                </a:cubicBezTo>
                <a:cubicBezTo>
                  <a:pt x="479" y="259"/>
                  <a:pt x="479" y="259"/>
                  <a:pt x="479" y="259"/>
                </a:cubicBezTo>
                <a:cubicBezTo>
                  <a:pt x="479" y="204"/>
                  <a:pt x="479" y="204"/>
                  <a:pt x="479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0" y="264"/>
                  <a:pt x="470" y="264"/>
                  <a:pt x="470" y="264"/>
                </a:cubicBezTo>
                <a:cubicBezTo>
                  <a:pt x="462" y="264"/>
                  <a:pt x="462" y="264"/>
                  <a:pt x="462" y="264"/>
                </a:cubicBezTo>
                <a:cubicBezTo>
                  <a:pt x="462" y="134"/>
                  <a:pt x="462" y="134"/>
                  <a:pt x="462" y="134"/>
                </a:cubicBezTo>
                <a:cubicBezTo>
                  <a:pt x="424" y="103"/>
                  <a:pt x="424" y="103"/>
                  <a:pt x="424" y="103"/>
                </a:cubicBezTo>
                <a:cubicBezTo>
                  <a:pt x="424" y="27"/>
                  <a:pt x="424" y="27"/>
                  <a:pt x="424" y="27"/>
                </a:cubicBezTo>
                <a:cubicBezTo>
                  <a:pt x="408" y="27"/>
                  <a:pt x="408" y="27"/>
                  <a:pt x="408" y="27"/>
                </a:cubicBezTo>
                <a:cubicBezTo>
                  <a:pt x="408" y="104"/>
                  <a:pt x="408" y="104"/>
                  <a:pt x="408" y="104"/>
                </a:cubicBezTo>
                <a:cubicBezTo>
                  <a:pt x="369" y="135"/>
                  <a:pt x="369" y="135"/>
                  <a:pt x="369" y="135"/>
                </a:cubicBezTo>
                <a:cubicBezTo>
                  <a:pt x="369" y="277"/>
                  <a:pt x="369" y="277"/>
                  <a:pt x="369" y="277"/>
                </a:cubicBezTo>
                <a:cubicBezTo>
                  <a:pt x="352" y="303"/>
                  <a:pt x="352" y="303"/>
                  <a:pt x="352" y="303"/>
                </a:cubicBezTo>
                <a:cubicBezTo>
                  <a:pt x="336" y="303"/>
                  <a:pt x="336" y="303"/>
                  <a:pt x="336" y="303"/>
                </a:cubicBezTo>
                <a:cubicBezTo>
                  <a:pt x="336" y="272"/>
                  <a:pt x="336" y="272"/>
                  <a:pt x="336" y="272"/>
                </a:cubicBezTo>
                <a:cubicBezTo>
                  <a:pt x="282" y="272"/>
                  <a:pt x="282" y="272"/>
                  <a:pt x="282" y="272"/>
                </a:cubicBezTo>
                <a:cubicBezTo>
                  <a:pt x="282" y="301"/>
                  <a:pt x="282" y="301"/>
                  <a:pt x="282" y="301"/>
                </a:cubicBezTo>
                <a:cubicBezTo>
                  <a:pt x="251" y="301"/>
                  <a:pt x="251" y="301"/>
                  <a:pt x="251" y="301"/>
                </a:cubicBezTo>
                <a:cubicBezTo>
                  <a:pt x="251" y="389"/>
                  <a:pt x="251" y="389"/>
                  <a:pt x="251" y="389"/>
                </a:cubicBezTo>
                <a:cubicBezTo>
                  <a:pt x="231" y="389"/>
                  <a:pt x="231" y="389"/>
                  <a:pt x="231" y="389"/>
                </a:cubicBezTo>
                <a:cubicBezTo>
                  <a:pt x="231" y="128"/>
                  <a:pt x="231" y="128"/>
                  <a:pt x="231" y="128"/>
                </a:cubicBezTo>
                <a:cubicBezTo>
                  <a:pt x="191" y="128"/>
                  <a:pt x="191" y="128"/>
                  <a:pt x="191" y="128"/>
                </a:cubicBezTo>
                <a:cubicBezTo>
                  <a:pt x="191" y="437"/>
                  <a:pt x="191" y="437"/>
                  <a:pt x="191" y="437"/>
                </a:cubicBezTo>
                <a:cubicBezTo>
                  <a:pt x="184" y="437"/>
                  <a:pt x="184" y="437"/>
                  <a:pt x="184" y="437"/>
                </a:cubicBezTo>
                <a:cubicBezTo>
                  <a:pt x="184" y="327"/>
                  <a:pt x="184" y="327"/>
                  <a:pt x="184" y="327"/>
                </a:cubicBezTo>
                <a:cubicBezTo>
                  <a:pt x="152" y="327"/>
                  <a:pt x="152" y="327"/>
                  <a:pt x="152" y="327"/>
                </a:cubicBezTo>
                <a:cubicBezTo>
                  <a:pt x="152" y="299"/>
                  <a:pt x="152" y="299"/>
                  <a:pt x="152" y="299"/>
                </a:cubicBezTo>
                <a:cubicBezTo>
                  <a:pt x="140" y="299"/>
                  <a:pt x="140" y="299"/>
                  <a:pt x="140" y="299"/>
                </a:cubicBezTo>
                <a:cubicBezTo>
                  <a:pt x="140" y="292"/>
                  <a:pt x="140" y="292"/>
                  <a:pt x="140" y="292"/>
                </a:cubicBezTo>
                <a:cubicBezTo>
                  <a:pt x="140" y="275"/>
                  <a:pt x="140" y="275"/>
                  <a:pt x="140" y="275"/>
                </a:cubicBezTo>
                <a:cubicBezTo>
                  <a:pt x="130" y="261"/>
                  <a:pt x="130" y="261"/>
                  <a:pt x="130" y="261"/>
                </a:cubicBezTo>
                <a:cubicBezTo>
                  <a:pt x="115" y="261"/>
                  <a:pt x="115" y="261"/>
                  <a:pt x="115" y="261"/>
                </a:cubicBezTo>
                <a:cubicBezTo>
                  <a:pt x="115" y="215"/>
                  <a:pt x="115" y="215"/>
                  <a:pt x="115" y="215"/>
                </a:cubicBezTo>
                <a:cubicBezTo>
                  <a:pt x="115" y="214"/>
                  <a:pt x="114" y="212"/>
                  <a:pt x="112" y="212"/>
                </a:cubicBezTo>
                <a:cubicBezTo>
                  <a:pt x="108" y="212"/>
                  <a:pt x="108" y="212"/>
                  <a:pt x="108" y="212"/>
                </a:cubicBezTo>
                <a:cubicBezTo>
                  <a:pt x="106" y="212"/>
                  <a:pt x="105" y="214"/>
                  <a:pt x="105" y="215"/>
                </a:cubicBezTo>
                <a:cubicBezTo>
                  <a:pt x="105" y="261"/>
                  <a:pt x="105" y="261"/>
                  <a:pt x="105" y="261"/>
                </a:cubicBezTo>
                <a:cubicBezTo>
                  <a:pt x="90" y="261"/>
                  <a:pt x="90" y="261"/>
                  <a:pt x="90" y="261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92"/>
                  <a:pt x="80" y="292"/>
                  <a:pt x="80" y="292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64" y="388"/>
                  <a:pt x="64" y="388"/>
                  <a:pt x="64" y="388"/>
                </a:cubicBezTo>
                <a:cubicBezTo>
                  <a:pt x="64" y="302"/>
                  <a:pt x="64" y="302"/>
                  <a:pt x="64" y="302"/>
                </a:cubicBezTo>
                <a:cubicBezTo>
                  <a:pt x="46" y="302"/>
                  <a:pt x="46" y="302"/>
                  <a:pt x="46" y="302"/>
                </a:cubicBezTo>
                <a:cubicBezTo>
                  <a:pt x="46" y="258"/>
                  <a:pt x="46" y="258"/>
                  <a:pt x="46" y="258"/>
                </a:cubicBezTo>
                <a:cubicBezTo>
                  <a:pt x="37" y="258"/>
                  <a:pt x="37" y="258"/>
                  <a:pt x="37" y="258"/>
                </a:cubicBezTo>
                <a:cubicBezTo>
                  <a:pt x="37" y="227"/>
                  <a:pt x="37" y="227"/>
                  <a:pt x="37" y="227"/>
                </a:cubicBezTo>
                <a:cubicBezTo>
                  <a:pt x="25" y="227"/>
                  <a:pt x="25" y="227"/>
                  <a:pt x="25" y="227"/>
                </a:cubicBezTo>
                <a:cubicBezTo>
                  <a:pt x="25" y="259"/>
                  <a:pt x="25" y="259"/>
                  <a:pt x="25" y="259"/>
                </a:cubicBezTo>
                <a:cubicBezTo>
                  <a:pt x="14" y="259"/>
                  <a:pt x="14" y="259"/>
                  <a:pt x="14" y="259"/>
                </a:cubicBezTo>
                <a:cubicBezTo>
                  <a:pt x="14" y="298"/>
                  <a:pt x="14" y="298"/>
                  <a:pt x="14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642"/>
                  <a:pt x="0" y="642"/>
                  <a:pt x="0" y="642"/>
                </a:cubicBezTo>
                <a:cubicBezTo>
                  <a:pt x="1998" y="641"/>
                  <a:pt x="1998" y="641"/>
                  <a:pt x="1998" y="641"/>
                </a:cubicBezTo>
                <a:cubicBezTo>
                  <a:pt x="1998" y="124"/>
                  <a:pt x="1998" y="124"/>
                  <a:pt x="1998" y="124"/>
                </a:cubicBezTo>
                <a:cubicBezTo>
                  <a:pt x="1998" y="117"/>
                  <a:pt x="1993" y="112"/>
                  <a:pt x="1987" y="112"/>
                </a:cubicBezTo>
                <a:cubicBezTo>
                  <a:pt x="1981" y="112"/>
                  <a:pt x="1976" y="117"/>
                  <a:pt x="1976" y="124"/>
                </a:cubicBezTo>
                <a:cubicBezTo>
                  <a:pt x="1976" y="211"/>
                  <a:pt x="1976" y="211"/>
                  <a:pt x="1976" y="211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58"/>
                  <a:pt x="1955" y="158"/>
                  <a:pt x="1955" y="158"/>
                </a:cubicBezTo>
                <a:cubicBezTo>
                  <a:pt x="1955" y="156"/>
                  <a:pt x="1954" y="154"/>
                  <a:pt x="1952" y="154"/>
                </a:cubicBezTo>
                <a:cubicBezTo>
                  <a:pt x="1943" y="154"/>
                  <a:pt x="1943" y="154"/>
                  <a:pt x="1943" y="154"/>
                </a:cubicBezTo>
                <a:cubicBezTo>
                  <a:pt x="1941" y="154"/>
                  <a:pt x="1940" y="156"/>
                  <a:pt x="1940" y="158"/>
                </a:cubicBezTo>
                <a:cubicBezTo>
                  <a:pt x="1940" y="193"/>
                  <a:pt x="1940" y="193"/>
                  <a:pt x="1940" y="193"/>
                </a:cubicBezTo>
                <a:cubicBezTo>
                  <a:pt x="1923" y="211"/>
                  <a:pt x="1923" y="211"/>
                  <a:pt x="1923" y="211"/>
                </a:cubicBezTo>
                <a:cubicBezTo>
                  <a:pt x="1923" y="143"/>
                  <a:pt x="1923" y="143"/>
                  <a:pt x="1923" y="143"/>
                </a:cubicBezTo>
                <a:cubicBezTo>
                  <a:pt x="1923" y="143"/>
                  <a:pt x="1922" y="142"/>
                  <a:pt x="1922" y="141"/>
                </a:cubicBezTo>
                <a:cubicBezTo>
                  <a:pt x="1916" y="135"/>
                  <a:pt x="1916" y="135"/>
                  <a:pt x="1916" y="135"/>
                </a:cubicBezTo>
                <a:cubicBezTo>
                  <a:pt x="1916" y="135"/>
                  <a:pt x="1915" y="134"/>
                  <a:pt x="1914" y="134"/>
                </a:cubicBezTo>
                <a:cubicBezTo>
                  <a:pt x="1906" y="134"/>
                  <a:pt x="1906" y="134"/>
                  <a:pt x="1906" y="134"/>
                </a:cubicBezTo>
                <a:cubicBezTo>
                  <a:pt x="1906" y="90"/>
                  <a:pt x="1906" y="90"/>
                  <a:pt x="1906" y="90"/>
                </a:cubicBezTo>
                <a:cubicBezTo>
                  <a:pt x="1906" y="89"/>
                  <a:pt x="1905" y="88"/>
                  <a:pt x="1905" y="88"/>
                </a:cubicBezTo>
                <a:cubicBezTo>
                  <a:pt x="1901" y="88"/>
                  <a:pt x="1901" y="88"/>
                  <a:pt x="1901" y="88"/>
                </a:cubicBezTo>
                <a:cubicBezTo>
                  <a:pt x="1900" y="88"/>
                  <a:pt x="1899" y="89"/>
                  <a:pt x="1899" y="90"/>
                </a:cubicBezTo>
                <a:cubicBezTo>
                  <a:pt x="1899" y="134"/>
                  <a:pt x="1899" y="134"/>
                  <a:pt x="1899" y="134"/>
                </a:cubicBezTo>
                <a:cubicBezTo>
                  <a:pt x="1892" y="134"/>
                  <a:pt x="1892" y="134"/>
                  <a:pt x="1892" y="134"/>
                </a:cubicBezTo>
                <a:cubicBezTo>
                  <a:pt x="1891" y="134"/>
                  <a:pt x="1890" y="135"/>
                  <a:pt x="1890" y="135"/>
                </a:cubicBezTo>
                <a:cubicBezTo>
                  <a:pt x="1885" y="141"/>
                  <a:pt x="1885" y="141"/>
                  <a:pt x="1885" y="141"/>
                </a:cubicBezTo>
                <a:cubicBezTo>
                  <a:pt x="1884" y="142"/>
                  <a:pt x="1884" y="143"/>
                  <a:pt x="1884" y="144"/>
                </a:cubicBezTo>
                <a:cubicBezTo>
                  <a:pt x="1884" y="179"/>
                  <a:pt x="1884" y="179"/>
                  <a:pt x="1884" y="179"/>
                </a:cubicBezTo>
                <a:cubicBezTo>
                  <a:pt x="1868" y="150"/>
                  <a:pt x="1868" y="150"/>
                  <a:pt x="1868" y="150"/>
                </a:cubicBezTo>
                <a:cubicBezTo>
                  <a:pt x="1868" y="148"/>
                  <a:pt x="1866" y="148"/>
                  <a:pt x="1865" y="148"/>
                </a:cubicBezTo>
                <a:cubicBezTo>
                  <a:pt x="1858" y="148"/>
                  <a:pt x="1858" y="148"/>
                  <a:pt x="1858" y="148"/>
                </a:cubicBezTo>
                <a:cubicBezTo>
                  <a:pt x="1858" y="112"/>
                  <a:pt x="1858" y="112"/>
                  <a:pt x="1858" y="112"/>
                </a:cubicBezTo>
                <a:cubicBezTo>
                  <a:pt x="1844" y="112"/>
                  <a:pt x="1844" y="112"/>
                  <a:pt x="1844" y="112"/>
                </a:cubicBezTo>
                <a:cubicBezTo>
                  <a:pt x="1844" y="141"/>
                  <a:pt x="1844" y="141"/>
                  <a:pt x="1844" y="141"/>
                </a:cubicBezTo>
                <a:cubicBezTo>
                  <a:pt x="1823" y="141"/>
                  <a:pt x="1823" y="141"/>
                  <a:pt x="1823" y="141"/>
                </a:cubicBezTo>
                <a:cubicBezTo>
                  <a:pt x="1823" y="68"/>
                  <a:pt x="1823" y="68"/>
                  <a:pt x="1823" y="68"/>
                </a:cubicBezTo>
                <a:cubicBezTo>
                  <a:pt x="1815" y="68"/>
                  <a:pt x="1815" y="68"/>
                  <a:pt x="1815" y="68"/>
                </a:cubicBezTo>
                <a:cubicBezTo>
                  <a:pt x="1815" y="141"/>
                  <a:pt x="1815" y="141"/>
                  <a:pt x="1815" y="141"/>
                </a:cubicBezTo>
                <a:cubicBezTo>
                  <a:pt x="1776" y="141"/>
                  <a:pt x="1776" y="141"/>
                  <a:pt x="1776" y="141"/>
                </a:cubicBezTo>
                <a:cubicBezTo>
                  <a:pt x="1759" y="163"/>
                  <a:pt x="1759" y="163"/>
                  <a:pt x="1759" y="163"/>
                </a:cubicBezTo>
                <a:cubicBezTo>
                  <a:pt x="1759" y="232"/>
                  <a:pt x="1759" y="232"/>
                  <a:pt x="1759" y="232"/>
                </a:cubicBezTo>
                <a:cubicBezTo>
                  <a:pt x="1747" y="232"/>
                  <a:pt x="1747" y="232"/>
                  <a:pt x="1747" y="232"/>
                </a:cubicBezTo>
                <a:cubicBezTo>
                  <a:pt x="1747" y="199"/>
                  <a:pt x="1747" y="199"/>
                  <a:pt x="1747" y="199"/>
                </a:cubicBezTo>
                <a:cubicBezTo>
                  <a:pt x="1730" y="199"/>
                  <a:pt x="1730" y="199"/>
                  <a:pt x="1730" y="199"/>
                </a:cubicBezTo>
                <a:cubicBezTo>
                  <a:pt x="1730" y="240"/>
                  <a:pt x="1730" y="240"/>
                  <a:pt x="1730" y="240"/>
                </a:cubicBezTo>
                <a:cubicBezTo>
                  <a:pt x="1722" y="240"/>
                  <a:pt x="1722" y="240"/>
                  <a:pt x="1722" y="240"/>
                </a:cubicBezTo>
                <a:cubicBezTo>
                  <a:pt x="1714" y="225"/>
                  <a:pt x="1714" y="225"/>
                  <a:pt x="1714" y="225"/>
                </a:cubicBezTo>
                <a:cubicBezTo>
                  <a:pt x="1708" y="225"/>
                  <a:pt x="1708" y="225"/>
                  <a:pt x="1708" y="225"/>
                </a:cubicBezTo>
                <a:cubicBezTo>
                  <a:pt x="1708" y="188"/>
                  <a:pt x="1708" y="188"/>
                  <a:pt x="1708" y="188"/>
                </a:cubicBezTo>
                <a:cubicBezTo>
                  <a:pt x="1699" y="188"/>
                  <a:pt x="1699" y="188"/>
                  <a:pt x="1699" y="188"/>
                </a:cubicBezTo>
                <a:cubicBezTo>
                  <a:pt x="1699" y="225"/>
                  <a:pt x="1699" y="225"/>
                  <a:pt x="1699" y="225"/>
                </a:cubicBezTo>
                <a:cubicBezTo>
                  <a:pt x="1693" y="225"/>
                  <a:pt x="1693" y="225"/>
                  <a:pt x="1693" y="225"/>
                </a:cubicBezTo>
                <a:cubicBezTo>
                  <a:pt x="1676" y="240"/>
                  <a:pt x="1676" y="240"/>
                  <a:pt x="1676" y="240"/>
                </a:cubicBezTo>
                <a:cubicBezTo>
                  <a:pt x="1676" y="292"/>
                  <a:pt x="1676" y="292"/>
                  <a:pt x="1676" y="292"/>
                </a:cubicBezTo>
                <a:cubicBezTo>
                  <a:pt x="1676" y="414"/>
                  <a:pt x="1676" y="414"/>
                  <a:pt x="1676" y="414"/>
                </a:cubicBezTo>
                <a:cubicBezTo>
                  <a:pt x="1649" y="414"/>
                  <a:pt x="1649" y="414"/>
                  <a:pt x="1649" y="414"/>
                </a:cubicBezTo>
                <a:cubicBezTo>
                  <a:pt x="1649" y="249"/>
                  <a:pt x="1649" y="249"/>
                  <a:pt x="1649" y="249"/>
                </a:cubicBezTo>
                <a:cubicBezTo>
                  <a:pt x="1631" y="249"/>
                  <a:pt x="1631" y="249"/>
                  <a:pt x="1631" y="249"/>
                </a:cubicBezTo>
                <a:cubicBezTo>
                  <a:pt x="1631" y="224"/>
                  <a:pt x="1631" y="224"/>
                  <a:pt x="1631" y="224"/>
                </a:cubicBezTo>
                <a:cubicBezTo>
                  <a:pt x="1638" y="224"/>
                  <a:pt x="1638" y="224"/>
                  <a:pt x="1638" y="224"/>
                </a:cubicBezTo>
                <a:cubicBezTo>
                  <a:pt x="1638" y="216"/>
                  <a:pt x="1638" y="216"/>
                  <a:pt x="1638" y="216"/>
                </a:cubicBezTo>
                <a:cubicBezTo>
                  <a:pt x="1631" y="216"/>
                  <a:pt x="1631" y="216"/>
                  <a:pt x="1631" y="216"/>
                </a:cubicBezTo>
                <a:cubicBezTo>
                  <a:pt x="1631" y="208"/>
                  <a:pt x="1631" y="208"/>
                  <a:pt x="1631" y="208"/>
                </a:cubicBezTo>
                <a:cubicBezTo>
                  <a:pt x="1622" y="208"/>
                  <a:pt x="1622" y="208"/>
                  <a:pt x="1622" y="208"/>
                </a:cubicBezTo>
                <a:cubicBezTo>
                  <a:pt x="1622" y="191"/>
                  <a:pt x="1622" y="191"/>
                  <a:pt x="1622" y="191"/>
                </a:cubicBezTo>
                <a:cubicBezTo>
                  <a:pt x="1614" y="191"/>
                  <a:pt x="1614" y="191"/>
                  <a:pt x="1614" y="191"/>
                </a:cubicBezTo>
                <a:cubicBezTo>
                  <a:pt x="1614" y="208"/>
                  <a:pt x="1614" y="208"/>
                  <a:pt x="1614" y="208"/>
                </a:cubicBezTo>
                <a:cubicBezTo>
                  <a:pt x="1608" y="208"/>
                  <a:pt x="1608" y="208"/>
                  <a:pt x="1608" y="208"/>
                </a:cubicBezTo>
                <a:cubicBezTo>
                  <a:pt x="1608" y="216"/>
                  <a:pt x="1608" y="216"/>
                  <a:pt x="1608" y="216"/>
                </a:cubicBezTo>
                <a:cubicBezTo>
                  <a:pt x="1599" y="216"/>
                  <a:pt x="1599" y="216"/>
                  <a:pt x="1599" y="216"/>
                </a:cubicBezTo>
                <a:cubicBezTo>
                  <a:pt x="1599" y="224"/>
                  <a:pt x="1599" y="224"/>
                  <a:pt x="1599" y="224"/>
                </a:cubicBezTo>
                <a:cubicBezTo>
                  <a:pt x="1606" y="224"/>
                  <a:pt x="1606" y="224"/>
                  <a:pt x="1606" y="224"/>
                </a:cubicBezTo>
                <a:cubicBezTo>
                  <a:pt x="1606" y="248"/>
                  <a:pt x="1606" y="248"/>
                  <a:pt x="1606" y="248"/>
                </a:cubicBezTo>
                <a:cubicBezTo>
                  <a:pt x="1592" y="248"/>
                  <a:pt x="1592" y="248"/>
                  <a:pt x="1592" y="248"/>
                </a:cubicBezTo>
                <a:cubicBezTo>
                  <a:pt x="1592" y="341"/>
                  <a:pt x="1592" y="341"/>
                  <a:pt x="1592" y="341"/>
                </a:cubicBezTo>
                <a:cubicBezTo>
                  <a:pt x="1584" y="341"/>
                  <a:pt x="1584" y="341"/>
                  <a:pt x="1584" y="341"/>
                </a:cubicBezTo>
                <a:cubicBezTo>
                  <a:pt x="1584" y="266"/>
                  <a:pt x="1584" y="266"/>
                  <a:pt x="1584" y="266"/>
                </a:cubicBezTo>
                <a:cubicBezTo>
                  <a:pt x="1568" y="255"/>
                  <a:pt x="1568" y="255"/>
                  <a:pt x="1568" y="255"/>
                </a:cubicBezTo>
                <a:cubicBezTo>
                  <a:pt x="1568" y="226"/>
                  <a:pt x="1568" y="226"/>
                  <a:pt x="1568" y="226"/>
                </a:cubicBezTo>
                <a:cubicBezTo>
                  <a:pt x="1560" y="226"/>
                  <a:pt x="1560" y="226"/>
                  <a:pt x="1560" y="226"/>
                </a:cubicBezTo>
                <a:cubicBezTo>
                  <a:pt x="1560" y="249"/>
                  <a:pt x="1560" y="249"/>
                  <a:pt x="1560" y="249"/>
                </a:cubicBezTo>
                <a:cubicBezTo>
                  <a:pt x="1521" y="249"/>
                  <a:pt x="1521" y="249"/>
                  <a:pt x="1521" y="249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476" y="135"/>
                  <a:pt x="1476" y="135"/>
                  <a:pt x="1476" y="135"/>
                </a:cubicBezTo>
                <a:cubicBezTo>
                  <a:pt x="1476" y="93"/>
                  <a:pt x="1476" y="93"/>
                  <a:pt x="1476" y="93"/>
                </a:cubicBezTo>
                <a:cubicBezTo>
                  <a:pt x="1383" y="93"/>
                  <a:pt x="1383" y="93"/>
                  <a:pt x="1383" y="93"/>
                </a:cubicBezTo>
                <a:cubicBezTo>
                  <a:pt x="1383" y="133"/>
                  <a:pt x="1383" y="133"/>
                  <a:pt x="1383" y="133"/>
                </a:cubicBezTo>
                <a:cubicBezTo>
                  <a:pt x="1353" y="133"/>
                  <a:pt x="1353" y="133"/>
                  <a:pt x="1353" y="133"/>
                </a:cubicBezTo>
                <a:cubicBezTo>
                  <a:pt x="1353" y="80"/>
                  <a:pt x="1353" y="80"/>
                  <a:pt x="1353" y="80"/>
                </a:cubicBezTo>
                <a:cubicBezTo>
                  <a:pt x="1321" y="80"/>
                  <a:pt x="1321" y="80"/>
                  <a:pt x="1321" y="80"/>
                </a:cubicBezTo>
                <a:cubicBezTo>
                  <a:pt x="1321" y="52"/>
                  <a:pt x="1321" y="52"/>
                  <a:pt x="1321" y="52"/>
                </a:cubicBezTo>
                <a:cubicBezTo>
                  <a:pt x="1336" y="52"/>
                  <a:pt x="1336" y="52"/>
                  <a:pt x="1336" y="52"/>
                </a:cubicBezTo>
                <a:cubicBezTo>
                  <a:pt x="1336" y="45"/>
                  <a:pt x="1336" y="45"/>
                  <a:pt x="1336" y="45"/>
                </a:cubicBezTo>
                <a:cubicBezTo>
                  <a:pt x="1321" y="45"/>
                  <a:pt x="1321" y="45"/>
                  <a:pt x="1321" y="45"/>
                </a:cubicBezTo>
                <a:cubicBezTo>
                  <a:pt x="1321" y="20"/>
                  <a:pt x="1321" y="20"/>
                  <a:pt x="1321" y="20"/>
                </a:cubicBezTo>
                <a:cubicBezTo>
                  <a:pt x="1305" y="20"/>
                  <a:pt x="1305" y="20"/>
                  <a:pt x="1305" y="20"/>
                </a:cubicBezTo>
                <a:cubicBezTo>
                  <a:pt x="1305" y="3"/>
                  <a:pt x="1305" y="3"/>
                  <a:pt x="1305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8" y="20"/>
                  <a:pt x="1298" y="20"/>
                  <a:pt x="1298" y="20"/>
                </a:cubicBezTo>
                <a:cubicBezTo>
                  <a:pt x="1282" y="20"/>
                  <a:pt x="1282" y="20"/>
                  <a:pt x="1282" y="20"/>
                </a:cubicBezTo>
                <a:cubicBezTo>
                  <a:pt x="1282" y="45"/>
                  <a:pt x="1282" y="45"/>
                  <a:pt x="1282" y="45"/>
                </a:cubicBezTo>
                <a:cubicBezTo>
                  <a:pt x="1267" y="45"/>
                  <a:pt x="1267" y="45"/>
                  <a:pt x="1267" y="45"/>
                </a:cubicBezTo>
                <a:cubicBezTo>
                  <a:pt x="1267" y="53"/>
                  <a:pt x="1267" y="53"/>
                  <a:pt x="1267" y="53"/>
                </a:cubicBezTo>
                <a:cubicBezTo>
                  <a:pt x="1282" y="53"/>
                  <a:pt x="1282" y="53"/>
                  <a:pt x="1282" y="53"/>
                </a:cubicBezTo>
                <a:cubicBezTo>
                  <a:pt x="1282" y="79"/>
                  <a:pt x="1282" y="79"/>
                  <a:pt x="1282" y="79"/>
                </a:cubicBezTo>
                <a:cubicBezTo>
                  <a:pt x="1261" y="79"/>
                  <a:pt x="1261" y="79"/>
                  <a:pt x="1261" y="79"/>
                </a:cubicBezTo>
                <a:cubicBezTo>
                  <a:pt x="1261" y="68"/>
                  <a:pt x="1261" y="68"/>
                  <a:pt x="1261" y="68"/>
                </a:cubicBezTo>
                <a:cubicBezTo>
                  <a:pt x="1251" y="68"/>
                  <a:pt x="1251" y="68"/>
                  <a:pt x="1251" y="68"/>
                </a:cubicBezTo>
                <a:cubicBezTo>
                  <a:pt x="1251" y="44"/>
                  <a:pt x="1251" y="44"/>
                  <a:pt x="1251" y="44"/>
                </a:cubicBezTo>
                <a:cubicBezTo>
                  <a:pt x="1228" y="44"/>
                  <a:pt x="1228" y="44"/>
                  <a:pt x="1228" y="44"/>
                </a:cubicBezTo>
                <a:cubicBezTo>
                  <a:pt x="1228" y="76"/>
                  <a:pt x="1228" y="76"/>
                  <a:pt x="1228" y="76"/>
                </a:cubicBezTo>
                <a:cubicBezTo>
                  <a:pt x="1220" y="76"/>
                  <a:pt x="1220" y="76"/>
                  <a:pt x="1220" y="76"/>
                </a:cubicBezTo>
                <a:cubicBezTo>
                  <a:pt x="1220" y="134"/>
                  <a:pt x="1220" y="134"/>
                  <a:pt x="1220" y="134"/>
                </a:cubicBezTo>
                <a:cubicBezTo>
                  <a:pt x="1205" y="134"/>
                  <a:pt x="1205" y="134"/>
                  <a:pt x="1205" y="134"/>
                </a:cubicBezTo>
                <a:cubicBezTo>
                  <a:pt x="1205" y="89"/>
                  <a:pt x="1205" y="89"/>
                  <a:pt x="1205" y="89"/>
                </a:cubicBezTo>
                <a:cubicBezTo>
                  <a:pt x="1173" y="50"/>
                  <a:pt x="1173" y="50"/>
                  <a:pt x="1173" y="50"/>
                </a:cubicBezTo>
                <a:cubicBezTo>
                  <a:pt x="1173" y="0"/>
                  <a:pt x="1173" y="0"/>
                  <a:pt x="1173" y="0"/>
                </a:cubicBezTo>
              </a:path>
            </a:pathLst>
          </a:custGeom>
          <a:solidFill>
            <a:srgbClr val="002060">
              <a:alpha val="6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/>
            <a:endParaRPr sz="1350"/>
          </a:p>
        </p:txBody>
      </p:sp>
      <p:pic>
        <p:nvPicPr>
          <p:cNvPr id="6146" name="Picture 3" descr="C:\Users\wangyanming\Desktop\未标题-3-01.jpg"/>
          <p:cNvPicPr>
            <a:picLocks noChangeAspect="1"/>
          </p:cNvPicPr>
          <p:nvPr/>
        </p:nvPicPr>
        <p:blipFill>
          <a:blip r:embed="rId3"/>
          <a:srcRect t="14948" r="893" b="79303"/>
          <a:stretch>
            <a:fillRect/>
          </a:stretch>
        </p:blipFill>
        <p:spPr>
          <a:xfrm>
            <a:off x="19050" y="6236335"/>
            <a:ext cx="12154535" cy="4679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" descr="C:\Users\wangyanming\Desktop\未标题-1-08.png"/>
          <p:cNvPicPr>
            <a:picLocks noChangeAspect="1"/>
          </p:cNvPicPr>
          <p:nvPr/>
        </p:nvPicPr>
        <p:blipFill>
          <a:blip r:embed="rId4"/>
          <a:srcRect t="-87500" b="-87500"/>
          <a:stretch>
            <a:fillRect/>
          </a:stretch>
        </p:blipFill>
        <p:spPr>
          <a:xfrm>
            <a:off x="19050" y="857421"/>
            <a:ext cx="12192000" cy="551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" name="文本框 103"/>
          <p:cNvSpPr txBox="1"/>
          <p:nvPr>
            <p:custDataLst>
              <p:tags r:id="rId5"/>
            </p:custDataLst>
          </p:nvPr>
        </p:nvSpPr>
        <p:spPr>
          <a:xfrm>
            <a:off x="613476" y="1050492"/>
            <a:ext cx="21072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移动端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3410" y="1456690"/>
            <a:ext cx="335089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buFont typeface="+mj-ea"/>
              <a:buNone/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登录移动端后，选择“我”，点击“设置”-“账号管理”，进行密码修改，进行密码修改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Microsoft YaHei" charset="0"/>
              <a:ea typeface="Microsoft YaHei" charset="0"/>
              <a:cs typeface="Microsoft YaHei" charset="0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579755" y="298450"/>
            <a:ext cx="10708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zh-CN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密码</a:t>
            </a:r>
            <a:r>
              <a:rPr lang="zh-CN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修改</a:t>
            </a:r>
            <a:endParaRPr lang="zh-CN" sz="2400" b="1" spc="300">
              <a:solidFill>
                <a:srgbClr val="008543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5060315" y="5304790"/>
            <a:ext cx="6059170" cy="3987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+mj-ea"/>
              <a:buNone/>
            </a:pPr>
            <a:r>
              <a:rPr lang="zh-CN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步骤一</a:t>
            </a:r>
            <a:r>
              <a:rPr lang="en-US" altLang="zh-CN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                     </a:t>
            </a:r>
            <a:r>
              <a:rPr lang="zh-CN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步骤二</a:t>
            </a:r>
            <a:r>
              <a:rPr lang="en-US" altLang="zh-CN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                       </a:t>
            </a:r>
            <a:r>
              <a:rPr lang="zh-CN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步骤三</a:t>
            </a:r>
            <a:r>
              <a:rPr lang="en-US" altLang="zh-CN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                              </a:t>
            </a:r>
            <a:endParaRPr lang="en-US" altLang="zh-CN" b="1" dirty="0">
              <a:solidFill>
                <a:schemeClr val="tx2">
                  <a:lumMod val="60000"/>
                  <a:lumOff val="40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5" name="矩形 294"/>
          <p:cNvSpPr/>
          <p:nvPr/>
        </p:nvSpPr>
        <p:spPr>
          <a:xfrm>
            <a:off x="19050" y="6094730"/>
            <a:ext cx="12154535" cy="7664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9" name="íş1íḑè"/>
          <p:cNvSpPr/>
          <p:nvPr/>
        </p:nvSpPr>
        <p:spPr bwMode="auto">
          <a:xfrm>
            <a:off x="82550" y="3975100"/>
            <a:ext cx="12109450" cy="2261235"/>
          </a:xfrm>
          <a:custGeom>
            <a:avLst/>
            <a:gdLst>
              <a:gd name="T0" fmla="*/ 1128 w 1998"/>
              <a:gd name="T1" fmla="*/ 86 h 642"/>
              <a:gd name="T2" fmla="*/ 1103 w 1998"/>
              <a:gd name="T3" fmla="*/ 88 h 642"/>
              <a:gd name="T4" fmla="*/ 1051 w 1998"/>
              <a:gd name="T5" fmla="*/ 218 h 642"/>
              <a:gd name="T6" fmla="*/ 1020 w 1998"/>
              <a:gd name="T7" fmla="*/ 217 h 642"/>
              <a:gd name="T8" fmla="*/ 808 w 1998"/>
              <a:gd name="T9" fmla="*/ 222 h 642"/>
              <a:gd name="T10" fmla="*/ 729 w 1998"/>
              <a:gd name="T11" fmla="*/ 134 h 642"/>
              <a:gd name="T12" fmla="*/ 589 w 1998"/>
              <a:gd name="T13" fmla="*/ 134 h 642"/>
              <a:gd name="T14" fmla="*/ 556 w 1998"/>
              <a:gd name="T15" fmla="*/ 40 h 642"/>
              <a:gd name="T16" fmla="*/ 518 w 1998"/>
              <a:gd name="T17" fmla="*/ 133 h 642"/>
              <a:gd name="T18" fmla="*/ 479 w 1998"/>
              <a:gd name="T19" fmla="*/ 204 h 642"/>
              <a:gd name="T20" fmla="*/ 462 w 1998"/>
              <a:gd name="T21" fmla="*/ 134 h 642"/>
              <a:gd name="T22" fmla="*/ 408 w 1998"/>
              <a:gd name="T23" fmla="*/ 104 h 642"/>
              <a:gd name="T24" fmla="*/ 336 w 1998"/>
              <a:gd name="T25" fmla="*/ 303 h 642"/>
              <a:gd name="T26" fmla="*/ 251 w 1998"/>
              <a:gd name="T27" fmla="*/ 301 h 642"/>
              <a:gd name="T28" fmla="*/ 191 w 1998"/>
              <a:gd name="T29" fmla="*/ 128 h 642"/>
              <a:gd name="T30" fmla="*/ 152 w 1998"/>
              <a:gd name="T31" fmla="*/ 327 h 642"/>
              <a:gd name="T32" fmla="*/ 140 w 1998"/>
              <a:gd name="T33" fmla="*/ 275 h 642"/>
              <a:gd name="T34" fmla="*/ 112 w 1998"/>
              <a:gd name="T35" fmla="*/ 212 h 642"/>
              <a:gd name="T36" fmla="*/ 90 w 1998"/>
              <a:gd name="T37" fmla="*/ 261 h 642"/>
              <a:gd name="T38" fmla="*/ 64 w 1998"/>
              <a:gd name="T39" fmla="*/ 388 h 642"/>
              <a:gd name="T40" fmla="*/ 37 w 1998"/>
              <a:gd name="T41" fmla="*/ 258 h 642"/>
              <a:gd name="T42" fmla="*/ 14 w 1998"/>
              <a:gd name="T43" fmla="*/ 259 h 642"/>
              <a:gd name="T44" fmla="*/ 1998 w 1998"/>
              <a:gd name="T45" fmla="*/ 641 h 642"/>
              <a:gd name="T46" fmla="*/ 1976 w 1998"/>
              <a:gd name="T47" fmla="*/ 211 h 642"/>
              <a:gd name="T48" fmla="*/ 1952 w 1998"/>
              <a:gd name="T49" fmla="*/ 154 h 642"/>
              <a:gd name="T50" fmla="*/ 1923 w 1998"/>
              <a:gd name="T51" fmla="*/ 211 h 642"/>
              <a:gd name="T52" fmla="*/ 1914 w 1998"/>
              <a:gd name="T53" fmla="*/ 134 h 642"/>
              <a:gd name="T54" fmla="*/ 1901 w 1998"/>
              <a:gd name="T55" fmla="*/ 88 h 642"/>
              <a:gd name="T56" fmla="*/ 1890 w 1998"/>
              <a:gd name="T57" fmla="*/ 135 h 642"/>
              <a:gd name="T58" fmla="*/ 1868 w 1998"/>
              <a:gd name="T59" fmla="*/ 150 h 642"/>
              <a:gd name="T60" fmla="*/ 1844 w 1998"/>
              <a:gd name="T61" fmla="*/ 112 h 642"/>
              <a:gd name="T62" fmla="*/ 1815 w 1998"/>
              <a:gd name="T63" fmla="*/ 68 h 642"/>
              <a:gd name="T64" fmla="*/ 1759 w 1998"/>
              <a:gd name="T65" fmla="*/ 232 h 642"/>
              <a:gd name="T66" fmla="*/ 1730 w 1998"/>
              <a:gd name="T67" fmla="*/ 240 h 642"/>
              <a:gd name="T68" fmla="*/ 1708 w 1998"/>
              <a:gd name="T69" fmla="*/ 188 h 642"/>
              <a:gd name="T70" fmla="*/ 1676 w 1998"/>
              <a:gd name="T71" fmla="*/ 240 h 642"/>
              <a:gd name="T72" fmla="*/ 1649 w 1998"/>
              <a:gd name="T73" fmla="*/ 249 h 642"/>
              <a:gd name="T74" fmla="*/ 1638 w 1998"/>
              <a:gd name="T75" fmla="*/ 216 h 642"/>
              <a:gd name="T76" fmla="*/ 1622 w 1998"/>
              <a:gd name="T77" fmla="*/ 191 h 642"/>
              <a:gd name="T78" fmla="*/ 1608 w 1998"/>
              <a:gd name="T79" fmla="*/ 216 h 642"/>
              <a:gd name="T80" fmla="*/ 1606 w 1998"/>
              <a:gd name="T81" fmla="*/ 248 h 642"/>
              <a:gd name="T82" fmla="*/ 1584 w 1998"/>
              <a:gd name="T83" fmla="*/ 266 h 642"/>
              <a:gd name="T84" fmla="*/ 1560 w 1998"/>
              <a:gd name="T85" fmla="*/ 249 h 642"/>
              <a:gd name="T86" fmla="*/ 1476 w 1998"/>
              <a:gd name="T87" fmla="*/ 93 h 642"/>
              <a:gd name="T88" fmla="*/ 1353 w 1998"/>
              <a:gd name="T89" fmla="*/ 80 h 642"/>
              <a:gd name="T90" fmla="*/ 1336 w 1998"/>
              <a:gd name="T91" fmla="*/ 45 h 642"/>
              <a:gd name="T92" fmla="*/ 1305 w 1998"/>
              <a:gd name="T93" fmla="*/ 3 h 642"/>
              <a:gd name="T94" fmla="*/ 1282 w 1998"/>
              <a:gd name="T95" fmla="*/ 45 h 642"/>
              <a:gd name="T96" fmla="*/ 1282 w 1998"/>
              <a:gd name="T97" fmla="*/ 79 h 642"/>
              <a:gd name="T98" fmla="*/ 1251 w 1998"/>
              <a:gd name="T99" fmla="*/ 44 h 642"/>
              <a:gd name="T100" fmla="*/ 1220 w 1998"/>
              <a:gd name="T101" fmla="*/ 134 h 642"/>
              <a:gd name="T102" fmla="*/ 1173 w 1998"/>
              <a:gd name="T103" fmla="*/ 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98" h="642">
                <a:moveTo>
                  <a:pt x="1173" y="0"/>
                </a:moveTo>
                <a:cubicBezTo>
                  <a:pt x="1165" y="0"/>
                  <a:pt x="1165" y="0"/>
                  <a:pt x="1165" y="0"/>
                </a:cubicBezTo>
                <a:cubicBezTo>
                  <a:pt x="1165" y="53"/>
                  <a:pt x="1165" y="53"/>
                  <a:pt x="1165" y="53"/>
                </a:cubicBezTo>
                <a:cubicBezTo>
                  <a:pt x="1128" y="86"/>
                  <a:pt x="1128" y="86"/>
                  <a:pt x="1128" y="86"/>
                </a:cubicBezTo>
                <a:cubicBezTo>
                  <a:pt x="1111" y="86"/>
                  <a:pt x="1111" y="86"/>
                  <a:pt x="1111" y="86"/>
                </a:cubicBezTo>
                <a:cubicBezTo>
                  <a:pt x="1111" y="27"/>
                  <a:pt x="1111" y="27"/>
                  <a:pt x="1111" y="27"/>
                </a:cubicBezTo>
                <a:cubicBezTo>
                  <a:pt x="1103" y="27"/>
                  <a:pt x="1103" y="27"/>
                  <a:pt x="1103" y="27"/>
                </a:cubicBezTo>
                <a:cubicBezTo>
                  <a:pt x="1103" y="88"/>
                  <a:pt x="1103" y="88"/>
                  <a:pt x="1103" y="88"/>
                </a:cubicBezTo>
                <a:cubicBezTo>
                  <a:pt x="1060" y="134"/>
                  <a:pt x="1060" y="134"/>
                  <a:pt x="1060" y="134"/>
                </a:cubicBezTo>
                <a:cubicBezTo>
                  <a:pt x="1060" y="189"/>
                  <a:pt x="1060" y="189"/>
                  <a:pt x="1060" y="189"/>
                </a:cubicBezTo>
                <a:cubicBezTo>
                  <a:pt x="1051" y="189"/>
                  <a:pt x="1051" y="189"/>
                  <a:pt x="1051" y="189"/>
                </a:cubicBezTo>
                <a:cubicBezTo>
                  <a:pt x="1051" y="218"/>
                  <a:pt x="1051" y="218"/>
                  <a:pt x="1051" y="218"/>
                </a:cubicBezTo>
                <a:cubicBezTo>
                  <a:pt x="1036" y="218"/>
                  <a:pt x="1036" y="218"/>
                  <a:pt x="1036" y="218"/>
                </a:cubicBezTo>
                <a:cubicBezTo>
                  <a:pt x="1036" y="299"/>
                  <a:pt x="1036" y="299"/>
                  <a:pt x="1036" y="299"/>
                </a:cubicBezTo>
                <a:cubicBezTo>
                  <a:pt x="1020" y="299"/>
                  <a:pt x="1020" y="299"/>
                  <a:pt x="1020" y="299"/>
                </a:cubicBezTo>
                <a:cubicBezTo>
                  <a:pt x="1020" y="217"/>
                  <a:pt x="1020" y="217"/>
                  <a:pt x="1020" y="217"/>
                </a:cubicBezTo>
                <a:cubicBezTo>
                  <a:pt x="967" y="217"/>
                  <a:pt x="967" y="217"/>
                  <a:pt x="967" y="217"/>
                </a:cubicBezTo>
                <a:cubicBezTo>
                  <a:pt x="967" y="75"/>
                  <a:pt x="967" y="75"/>
                  <a:pt x="967" y="75"/>
                </a:cubicBezTo>
                <a:cubicBezTo>
                  <a:pt x="808" y="75"/>
                  <a:pt x="808" y="75"/>
                  <a:pt x="808" y="75"/>
                </a:cubicBezTo>
                <a:cubicBezTo>
                  <a:pt x="808" y="222"/>
                  <a:pt x="808" y="222"/>
                  <a:pt x="808" y="222"/>
                </a:cubicBezTo>
                <a:cubicBezTo>
                  <a:pt x="770" y="222"/>
                  <a:pt x="770" y="222"/>
                  <a:pt x="770" y="222"/>
                </a:cubicBezTo>
                <a:cubicBezTo>
                  <a:pt x="770" y="177"/>
                  <a:pt x="770" y="177"/>
                  <a:pt x="770" y="177"/>
                </a:cubicBezTo>
                <a:cubicBezTo>
                  <a:pt x="729" y="177"/>
                  <a:pt x="729" y="177"/>
                  <a:pt x="729" y="177"/>
                </a:cubicBezTo>
                <a:cubicBezTo>
                  <a:pt x="729" y="134"/>
                  <a:pt x="729" y="134"/>
                  <a:pt x="729" y="134"/>
                </a:cubicBezTo>
                <a:cubicBezTo>
                  <a:pt x="633" y="134"/>
                  <a:pt x="633" y="134"/>
                  <a:pt x="633" y="134"/>
                </a:cubicBezTo>
                <a:cubicBezTo>
                  <a:pt x="633" y="272"/>
                  <a:pt x="633" y="272"/>
                  <a:pt x="633" y="272"/>
                </a:cubicBezTo>
                <a:cubicBezTo>
                  <a:pt x="589" y="272"/>
                  <a:pt x="589" y="272"/>
                  <a:pt x="589" y="272"/>
                </a:cubicBezTo>
                <a:cubicBezTo>
                  <a:pt x="589" y="134"/>
                  <a:pt x="589" y="134"/>
                  <a:pt x="589" y="134"/>
                </a:cubicBezTo>
                <a:cubicBezTo>
                  <a:pt x="572" y="134"/>
                  <a:pt x="572" y="134"/>
                  <a:pt x="572" y="134"/>
                </a:cubicBezTo>
                <a:cubicBezTo>
                  <a:pt x="572" y="92"/>
                  <a:pt x="572" y="92"/>
                  <a:pt x="572" y="92"/>
                </a:cubicBezTo>
                <a:cubicBezTo>
                  <a:pt x="556" y="71"/>
                  <a:pt x="556" y="71"/>
                  <a:pt x="556" y="71"/>
                </a:cubicBezTo>
                <a:cubicBezTo>
                  <a:pt x="556" y="40"/>
                  <a:pt x="556" y="40"/>
                  <a:pt x="556" y="40"/>
                </a:cubicBezTo>
                <a:cubicBezTo>
                  <a:pt x="546" y="40"/>
                  <a:pt x="546" y="40"/>
                  <a:pt x="546" y="40"/>
                </a:cubicBezTo>
                <a:cubicBezTo>
                  <a:pt x="546" y="69"/>
                  <a:pt x="546" y="69"/>
                  <a:pt x="546" y="69"/>
                </a:cubicBezTo>
                <a:cubicBezTo>
                  <a:pt x="518" y="91"/>
                  <a:pt x="518" y="91"/>
                  <a:pt x="518" y="91"/>
                </a:cubicBezTo>
                <a:cubicBezTo>
                  <a:pt x="518" y="133"/>
                  <a:pt x="518" y="133"/>
                  <a:pt x="518" y="133"/>
                </a:cubicBezTo>
                <a:cubicBezTo>
                  <a:pt x="503" y="133"/>
                  <a:pt x="503" y="133"/>
                  <a:pt x="503" y="133"/>
                </a:cubicBezTo>
                <a:cubicBezTo>
                  <a:pt x="503" y="274"/>
                  <a:pt x="503" y="274"/>
                  <a:pt x="503" y="274"/>
                </a:cubicBezTo>
                <a:cubicBezTo>
                  <a:pt x="479" y="259"/>
                  <a:pt x="479" y="259"/>
                  <a:pt x="479" y="259"/>
                </a:cubicBezTo>
                <a:cubicBezTo>
                  <a:pt x="479" y="204"/>
                  <a:pt x="479" y="204"/>
                  <a:pt x="479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0" y="264"/>
                  <a:pt x="470" y="264"/>
                  <a:pt x="470" y="264"/>
                </a:cubicBezTo>
                <a:cubicBezTo>
                  <a:pt x="462" y="264"/>
                  <a:pt x="462" y="264"/>
                  <a:pt x="462" y="264"/>
                </a:cubicBezTo>
                <a:cubicBezTo>
                  <a:pt x="462" y="134"/>
                  <a:pt x="462" y="134"/>
                  <a:pt x="462" y="134"/>
                </a:cubicBezTo>
                <a:cubicBezTo>
                  <a:pt x="424" y="103"/>
                  <a:pt x="424" y="103"/>
                  <a:pt x="424" y="103"/>
                </a:cubicBezTo>
                <a:cubicBezTo>
                  <a:pt x="424" y="27"/>
                  <a:pt x="424" y="27"/>
                  <a:pt x="424" y="27"/>
                </a:cubicBezTo>
                <a:cubicBezTo>
                  <a:pt x="408" y="27"/>
                  <a:pt x="408" y="27"/>
                  <a:pt x="408" y="27"/>
                </a:cubicBezTo>
                <a:cubicBezTo>
                  <a:pt x="408" y="104"/>
                  <a:pt x="408" y="104"/>
                  <a:pt x="408" y="104"/>
                </a:cubicBezTo>
                <a:cubicBezTo>
                  <a:pt x="369" y="135"/>
                  <a:pt x="369" y="135"/>
                  <a:pt x="369" y="135"/>
                </a:cubicBezTo>
                <a:cubicBezTo>
                  <a:pt x="369" y="277"/>
                  <a:pt x="369" y="277"/>
                  <a:pt x="369" y="277"/>
                </a:cubicBezTo>
                <a:cubicBezTo>
                  <a:pt x="352" y="303"/>
                  <a:pt x="352" y="303"/>
                  <a:pt x="352" y="303"/>
                </a:cubicBezTo>
                <a:cubicBezTo>
                  <a:pt x="336" y="303"/>
                  <a:pt x="336" y="303"/>
                  <a:pt x="336" y="303"/>
                </a:cubicBezTo>
                <a:cubicBezTo>
                  <a:pt x="336" y="272"/>
                  <a:pt x="336" y="272"/>
                  <a:pt x="336" y="272"/>
                </a:cubicBezTo>
                <a:cubicBezTo>
                  <a:pt x="282" y="272"/>
                  <a:pt x="282" y="272"/>
                  <a:pt x="282" y="272"/>
                </a:cubicBezTo>
                <a:cubicBezTo>
                  <a:pt x="282" y="301"/>
                  <a:pt x="282" y="301"/>
                  <a:pt x="282" y="301"/>
                </a:cubicBezTo>
                <a:cubicBezTo>
                  <a:pt x="251" y="301"/>
                  <a:pt x="251" y="301"/>
                  <a:pt x="251" y="301"/>
                </a:cubicBezTo>
                <a:cubicBezTo>
                  <a:pt x="251" y="389"/>
                  <a:pt x="251" y="389"/>
                  <a:pt x="251" y="389"/>
                </a:cubicBezTo>
                <a:cubicBezTo>
                  <a:pt x="231" y="389"/>
                  <a:pt x="231" y="389"/>
                  <a:pt x="231" y="389"/>
                </a:cubicBezTo>
                <a:cubicBezTo>
                  <a:pt x="231" y="128"/>
                  <a:pt x="231" y="128"/>
                  <a:pt x="231" y="128"/>
                </a:cubicBezTo>
                <a:cubicBezTo>
                  <a:pt x="191" y="128"/>
                  <a:pt x="191" y="128"/>
                  <a:pt x="191" y="128"/>
                </a:cubicBezTo>
                <a:cubicBezTo>
                  <a:pt x="191" y="437"/>
                  <a:pt x="191" y="437"/>
                  <a:pt x="191" y="437"/>
                </a:cubicBezTo>
                <a:cubicBezTo>
                  <a:pt x="184" y="437"/>
                  <a:pt x="184" y="437"/>
                  <a:pt x="184" y="437"/>
                </a:cubicBezTo>
                <a:cubicBezTo>
                  <a:pt x="184" y="327"/>
                  <a:pt x="184" y="327"/>
                  <a:pt x="184" y="327"/>
                </a:cubicBezTo>
                <a:cubicBezTo>
                  <a:pt x="152" y="327"/>
                  <a:pt x="152" y="327"/>
                  <a:pt x="152" y="327"/>
                </a:cubicBezTo>
                <a:cubicBezTo>
                  <a:pt x="152" y="299"/>
                  <a:pt x="152" y="299"/>
                  <a:pt x="152" y="299"/>
                </a:cubicBezTo>
                <a:cubicBezTo>
                  <a:pt x="140" y="299"/>
                  <a:pt x="140" y="299"/>
                  <a:pt x="140" y="299"/>
                </a:cubicBezTo>
                <a:cubicBezTo>
                  <a:pt x="140" y="292"/>
                  <a:pt x="140" y="292"/>
                  <a:pt x="140" y="292"/>
                </a:cubicBezTo>
                <a:cubicBezTo>
                  <a:pt x="140" y="275"/>
                  <a:pt x="140" y="275"/>
                  <a:pt x="140" y="275"/>
                </a:cubicBezTo>
                <a:cubicBezTo>
                  <a:pt x="130" y="261"/>
                  <a:pt x="130" y="261"/>
                  <a:pt x="130" y="261"/>
                </a:cubicBezTo>
                <a:cubicBezTo>
                  <a:pt x="115" y="261"/>
                  <a:pt x="115" y="261"/>
                  <a:pt x="115" y="261"/>
                </a:cubicBezTo>
                <a:cubicBezTo>
                  <a:pt x="115" y="215"/>
                  <a:pt x="115" y="215"/>
                  <a:pt x="115" y="215"/>
                </a:cubicBezTo>
                <a:cubicBezTo>
                  <a:pt x="115" y="214"/>
                  <a:pt x="114" y="212"/>
                  <a:pt x="112" y="212"/>
                </a:cubicBezTo>
                <a:cubicBezTo>
                  <a:pt x="108" y="212"/>
                  <a:pt x="108" y="212"/>
                  <a:pt x="108" y="212"/>
                </a:cubicBezTo>
                <a:cubicBezTo>
                  <a:pt x="106" y="212"/>
                  <a:pt x="105" y="214"/>
                  <a:pt x="105" y="215"/>
                </a:cubicBezTo>
                <a:cubicBezTo>
                  <a:pt x="105" y="261"/>
                  <a:pt x="105" y="261"/>
                  <a:pt x="105" y="261"/>
                </a:cubicBezTo>
                <a:cubicBezTo>
                  <a:pt x="90" y="261"/>
                  <a:pt x="90" y="261"/>
                  <a:pt x="90" y="261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92"/>
                  <a:pt x="80" y="292"/>
                  <a:pt x="80" y="292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64" y="388"/>
                  <a:pt x="64" y="388"/>
                  <a:pt x="64" y="388"/>
                </a:cubicBezTo>
                <a:cubicBezTo>
                  <a:pt x="64" y="302"/>
                  <a:pt x="64" y="302"/>
                  <a:pt x="64" y="302"/>
                </a:cubicBezTo>
                <a:cubicBezTo>
                  <a:pt x="46" y="302"/>
                  <a:pt x="46" y="302"/>
                  <a:pt x="46" y="302"/>
                </a:cubicBezTo>
                <a:cubicBezTo>
                  <a:pt x="46" y="258"/>
                  <a:pt x="46" y="258"/>
                  <a:pt x="46" y="258"/>
                </a:cubicBezTo>
                <a:cubicBezTo>
                  <a:pt x="37" y="258"/>
                  <a:pt x="37" y="258"/>
                  <a:pt x="37" y="258"/>
                </a:cubicBezTo>
                <a:cubicBezTo>
                  <a:pt x="37" y="227"/>
                  <a:pt x="37" y="227"/>
                  <a:pt x="37" y="227"/>
                </a:cubicBezTo>
                <a:cubicBezTo>
                  <a:pt x="25" y="227"/>
                  <a:pt x="25" y="227"/>
                  <a:pt x="25" y="227"/>
                </a:cubicBezTo>
                <a:cubicBezTo>
                  <a:pt x="25" y="259"/>
                  <a:pt x="25" y="259"/>
                  <a:pt x="25" y="259"/>
                </a:cubicBezTo>
                <a:cubicBezTo>
                  <a:pt x="14" y="259"/>
                  <a:pt x="14" y="259"/>
                  <a:pt x="14" y="259"/>
                </a:cubicBezTo>
                <a:cubicBezTo>
                  <a:pt x="14" y="298"/>
                  <a:pt x="14" y="298"/>
                  <a:pt x="14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642"/>
                  <a:pt x="0" y="642"/>
                  <a:pt x="0" y="642"/>
                </a:cubicBezTo>
                <a:cubicBezTo>
                  <a:pt x="1998" y="641"/>
                  <a:pt x="1998" y="641"/>
                  <a:pt x="1998" y="641"/>
                </a:cubicBezTo>
                <a:cubicBezTo>
                  <a:pt x="1998" y="124"/>
                  <a:pt x="1998" y="124"/>
                  <a:pt x="1998" y="124"/>
                </a:cubicBezTo>
                <a:cubicBezTo>
                  <a:pt x="1998" y="117"/>
                  <a:pt x="1993" y="112"/>
                  <a:pt x="1987" y="112"/>
                </a:cubicBezTo>
                <a:cubicBezTo>
                  <a:pt x="1981" y="112"/>
                  <a:pt x="1976" y="117"/>
                  <a:pt x="1976" y="124"/>
                </a:cubicBezTo>
                <a:cubicBezTo>
                  <a:pt x="1976" y="211"/>
                  <a:pt x="1976" y="211"/>
                  <a:pt x="1976" y="211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58"/>
                  <a:pt x="1955" y="158"/>
                  <a:pt x="1955" y="158"/>
                </a:cubicBezTo>
                <a:cubicBezTo>
                  <a:pt x="1955" y="156"/>
                  <a:pt x="1954" y="154"/>
                  <a:pt x="1952" y="154"/>
                </a:cubicBezTo>
                <a:cubicBezTo>
                  <a:pt x="1943" y="154"/>
                  <a:pt x="1943" y="154"/>
                  <a:pt x="1943" y="154"/>
                </a:cubicBezTo>
                <a:cubicBezTo>
                  <a:pt x="1941" y="154"/>
                  <a:pt x="1940" y="156"/>
                  <a:pt x="1940" y="158"/>
                </a:cubicBezTo>
                <a:cubicBezTo>
                  <a:pt x="1940" y="193"/>
                  <a:pt x="1940" y="193"/>
                  <a:pt x="1940" y="193"/>
                </a:cubicBezTo>
                <a:cubicBezTo>
                  <a:pt x="1923" y="211"/>
                  <a:pt x="1923" y="211"/>
                  <a:pt x="1923" y="211"/>
                </a:cubicBezTo>
                <a:cubicBezTo>
                  <a:pt x="1923" y="143"/>
                  <a:pt x="1923" y="143"/>
                  <a:pt x="1923" y="143"/>
                </a:cubicBezTo>
                <a:cubicBezTo>
                  <a:pt x="1923" y="143"/>
                  <a:pt x="1922" y="142"/>
                  <a:pt x="1922" y="141"/>
                </a:cubicBezTo>
                <a:cubicBezTo>
                  <a:pt x="1916" y="135"/>
                  <a:pt x="1916" y="135"/>
                  <a:pt x="1916" y="135"/>
                </a:cubicBezTo>
                <a:cubicBezTo>
                  <a:pt x="1916" y="135"/>
                  <a:pt x="1915" y="134"/>
                  <a:pt x="1914" y="134"/>
                </a:cubicBezTo>
                <a:cubicBezTo>
                  <a:pt x="1906" y="134"/>
                  <a:pt x="1906" y="134"/>
                  <a:pt x="1906" y="134"/>
                </a:cubicBezTo>
                <a:cubicBezTo>
                  <a:pt x="1906" y="90"/>
                  <a:pt x="1906" y="90"/>
                  <a:pt x="1906" y="90"/>
                </a:cubicBezTo>
                <a:cubicBezTo>
                  <a:pt x="1906" y="89"/>
                  <a:pt x="1905" y="88"/>
                  <a:pt x="1905" y="88"/>
                </a:cubicBezTo>
                <a:cubicBezTo>
                  <a:pt x="1901" y="88"/>
                  <a:pt x="1901" y="88"/>
                  <a:pt x="1901" y="88"/>
                </a:cubicBezTo>
                <a:cubicBezTo>
                  <a:pt x="1900" y="88"/>
                  <a:pt x="1899" y="89"/>
                  <a:pt x="1899" y="90"/>
                </a:cubicBezTo>
                <a:cubicBezTo>
                  <a:pt x="1899" y="134"/>
                  <a:pt x="1899" y="134"/>
                  <a:pt x="1899" y="134"/>
                </a:cubicBezTo>
                <a:cubicBezTo>
                  <a:pt x="1892" y="134"/>
                  <a:pt x="1892" y="134"/>
                  <a:pt x="1892" y="134"/>
                </a:cubicBezTo>
                <a:cubicBezTo>
                  <a:pt x="1891" y="134"/>
                  <a:pt x="1890" y="135"/>
                  <a:pt x="1890" y="135"/>
                </a:cubicBezTo>
                <a:cubicBezTo>
                  <a:pt x="1885" y="141"/>
                  <a:pt x="1885" y="141"/>
                  <a:pt x="1885" y="141"/>
                </a:cubicBezTo>
                <a:cubicBezTo>
                  <a:pt x="1884" y="142"/>
                  <a:pt x="1884" y="143"/>
                  <a:pt x="1884" y="144"/>
                </a:cubicBezTo>
                <a:cubicBezTo>
                  <a:pt x="1884" y="179"/>
                  <a:pt x="1884" y="179"/>
                  <a:pt x="1884" y="179"/>
                </a:cubicBezTo>
                <a:cubicBezTo>
                  <a:pt x="1868" y="150"/>
                  <a:pt x="1868" y="150"/>
                  <a:pt x="1868" y="150"/>
                </a:cubicBezTo>
                <a:cubicBezTo>
                  <a:pt x="1868" y="148"/>
                  <a:pt x="1866" y="148"/>
                  <a:pt x="1865" y="148"/>
                </a:cubicBezTo>
                <a:cubicBezTo>
                  <a:pt x="1858" y="148"/>
                  <a:pt x="1858" y="148"/>
                  <a:pt x="1858" y="148"/>
                </a:cubicBezTo>
                <a:cubicBezTo>
                  <a:pt x="1858" y="112"/>
                  <a:pt x="1858" y="112"/>
                  <a:pt x="1858" y="112"/>
                </a:cubicBezTo>
                <a:cubicBezTo>
                  <a:pt x="1844" y="112"/>
                  <a:pt x="1844" y="112"/>
                  <a:pt x="1844" y="112"/>
                </a:cubicBezTo>
                <a:cubicBezTo>
                  <a:pt x="1844" y="141"/>
                  <a:pt x="1844" y="141"/>
                  <a:pt x="1844" y="141"/>
                </a:cubicBezTo>
                <a:cubicBezTo>
                  <a:pt x="1823" y="141"/>
                  <a:pt x="1823" y="141"/>
                  <a:pt x="1823" y="141"/>
                </a:cubicBezTo>
                <a:cubicBezTo>
                  <a:pt x="1823" y="68"/>
                  <a:pt x="1823" y="68"/>
                  <a:pt x="1823" y="68"/>
                </a:cubicBezTo>
                <a:cubicBezTo>
                  <a:pt x="1815" y="68"/>
                  <a:pt x="1815" y="68"/>
                  <a:pt x="1815" y="68"/>
                </a:cubicBezTo>
                <a:cubicBezTo>
                  <a:pt x="1815" y="141"/>
                  <a:pt x="1815" y="141"/>
                  <a:pt x="1815" y="141"/>
                </a:cubicBezTo>
                <a:cubicBezTo>
                  <a:pt x="1776" y="141"/>
                  <a:pt x="1776" y="141"/>
                  <a:pt x="1776" y="141"/>
                </a:cubicBezTo>
                <a:cubicBezTo>
                  <a:pt x="1759" y="163"/>
                  <a:pt x="1759" y="163"/>
                  <a:pt x="1759" y="163"/>
                </a:cubicBezTo>
                <a:cubicBezTo>
                  <a:pt x="1759" y="232"/>
                  <a:pt x="1759" y="232"/>
                  <a:pt x="1759" y="232"/>
                </a:cubicBezTo>
                <a:cubicBezTo>
                  <a:pt x="1747" y="232"/>
                  <a:pt x="1747" y="232"/>
                  <a:pt x="1747" y="232"/>
                </a:cubicBezTo>
                <a:cubicBezTo>
                  <a:pt x="1747" y="199"/>
                  <a:pt x="1747" y="199"/>
                  <a:pt x="1747" y="199"/>
                </a:cubicBezTo>
                <a:cubicBezTo>
                  <a:pt x="1730" y="199"/>
                  <a:pt x="1730" y="199"/>
                  <a:pt x="1730" y="199"/>
                </a:cubicBezTo>
                <a:cubicBezTo>
                  <a:pt x="1730" y="240"/>
                  <a:pt x="1730" y="240"/>
                  <a:pt x="1730" y="240"/>
                </a:cubicBezTo>
                <a:cubicBezTo>
                  <a:pt x="1722" y="240"/>
                  <a:pt x="1722" y="240"/>
                  <a:pt x="1722" y="240"/>
                </a:cubicBezTo>
                <a:cubicBezTo>
                  <a:pt x="1714" y="225"/>
                  <a:pt x="1714" y="225"/>
                  <a:pt x="1714" y="225"/>
                </a:cubicBezTo>
                <a:cubicBezTo>
                  <a:pt x="1708" y="225"/>
                  <a:pt x="1708" y="225"/>
                  <a:pt x="1708" y="225"/>
                </a:cubicBezTo>
                <a:cubicBezTo>
                  <a:pt x="1708" y="188"/>
                  <a:pt x="1708" y="188"/>
                  <a:pt x="1708" y="188"/>
                </a:cubicBezTo>
                <a:cubicBezTo>
                  <a:pt x="1699" y="188"/>
                  <a:pt x="1699" y="188"/>
                  <a:pt x="1699" y="188"/>
                </a:cubicBezTo>
                <a:cubicBezTo>
                  <a:pt x="1699" y="225"/>
                  <a:pt x="1699" y="225"/>
                  <a:pt x="1699" y="225"/>
                </a:cubicBezTo>
                <a:cubicBezTo>
                  <a:pt x="1693" y="225"/>
                  <a:pt x="1693" y="225"/>
                  <a:pt x="1693" y="225"/>
                </a:cubicBezTo>
                <a:cubicBezTo>
                  <a:pt x="1676" y="240"/>
                  <a:pt x="1676" y="240"/>
                  <a:pt x="1676" y="240"/>
                </a:cubicBezTo>
                <a:cubicBezTo>
                  <a:pt x="1676" y="292"/>
                  <a:pt x="1676" y="292"/>
                  <a:pt x="1676" y="292"/>
                </a:cubicBezTo>
                <a:cubicBezTo>
                  <a:pt x="1676" y="414"/>
                  <a:pt x="1676" y="414"/>
                  <a:pt x="1676" y="414"/>
                </a:cubicBezTo>
                <a:cubicBezTo>
                  <a:pt x="1649" y="414"/>
                  <a:pt x="1649" y="414"/>
                  <a:pt x="1649" y="414"/>
                </a:cubicBezTo>
                <a:cubicBezTo>
                  <a:pt x="1649" y="249"/>
                  <a:pt x="1649" y="249"/>
                  <a:pt x="1649" y="249"/>
                </a:cubicBezTo>
                <a:cubicBezTo>
                  <a:pt x="1631" y="249"/>
                  <a:pt x="1631" y="249"/>
                  <a:pt x="1631" y="249"/>
                </a:cubicBezTo>
                <a:cubicBezTo>
                  <a:pt x="1631" y="224"/>
                  <a:pt x="1631" y="224"/>
                  <a:pt x="1631" y="224"/>
                </a:cubicBezTo>
                <a:cubicBezTo>
                  <a:pt x="1638" y="224"/>
                  <a:pt x="1638" y="224"/>
                  <a:pt x="1638" y="224"/>
                </a:cubicBezTo>
                <a:cubicBezTo>
                  <a:pt x="1638" y="216"/>
                  <a:pt x="1638" y="216"/>
                  <a:pt x="1638" y="216"/>
                </a:cubicBezTo>
                <a:cubicBezTo>
                  <a:pt x="1631" y="216"/>
                  <a:pt x="1631" y="216"/>
                  <a:pt x="1631" y="216"/>
                </a:cubicBezTo>
                <a:cubicBezTo>
                  <a:pt x="1631" y="208"/>
                  <a:pt x="1631" y="208"/>
                  <a:pt x="1631" y="208"/>
                </a:cubicBezTo>
                <a:cubicBezTo>
                  <a:pt x="1622" y="208"/>
                  <a:pt x="1622" y="208"/>
                  <a:pt x="1622" y="208"/>
                </a:cubicBezTo>
                <a:cubicBezTo>
                  <a:pt x="1622" y="191"/>
                  <a:pt x="1622" y="191"/>
                  <a:pt x="1622" y="191"/>
                </a:cubicBezTo>
                <a:cubicBezTo>
                  <a:pt x="1614" y="191"/>
                  <a:pt x="1614" y="191"/>
                  <a:pt x="1614" y="191"/>
                </a:cubicBezTo>
                <a:cubicBezTo>
                  <a:pt x="1614" y="208"/>
                  <a:pt x="1614" y="208"/>
                  <a:pt x="1614" y="208"/>
                </a:cubicBezTo>
                <a:cubicBezTo>
                  <a:pt x="1608" y="208"/>
                  <a:pt x="1608" y="208"/>
                  <a:pt x="1608" y="208"/>
                </a:cubicBezTo>
                <a:cubicBezTo>
                  <a:pt x="1608" y="216"/>
                  <a:pt x="1608" y="216"/>
                  <a:pt x="1608" y="216"/>
                </a:cubicBezTo>
                <a:cubicBezTo>
                  <a:pt x="1599" y="216"/>
                  <a:pt x="1599" y="216"/>
                  <a:pt x="1599" y="216"/>
                </a:cubicBezTo>
                <a:cubicBezTo>
                  <a:pt x="1599" y="224"/>
                  <a:pt x="1599" y="224"/>
                  <a:pt x="1599" y="224"/>
                </a:cubicBezTo>
                <a:cubicBezTo>
                  <a:pt x="1606" y="224"/>
                  <a:pt x="1606" y="224"/>
                  <a:pt x="1606" y="224"/>
                </a:cubicBezTo>
                <a:cubicBezTo>
                  <a:pt x="1606" y="248"/>
                  <a:pt x="1606" y="248"/>
                  <a:pt x="1606" y="248"/>
                </a:cubicBezTo>
                <a:cubicBezTo>
                  <a:pt x="1592" y="248"/>
                  <a:pt x="1592" y="248"/>
                  <a:pt x="1592" y="248"/>
                </a:cubicBezTo>
                <a:cubicBezTo>
                  <a:pt x="1592" y="341"/>
                  <a:pt x="1592" y="341"/>
                  <a:pt x="1592" y="341"/>
                </a:cubicBezTo>
                <a:cubicBezTo>
                  <a:pt x="1584" y="341"/>
                  <a:pt x="1584" y="341"/>
                  <a:pt x="1584" y="341"/>
                </a:cubicBezTo>
                <a:cubicBezTo>
                  <a:pt x="1584" y="266"/>
                  <a:pt x="1584" y="266"/>
                  <a:pt x="1584" y="266"/>
                </a:cubicBezTo>
                <a:cubicBezTo>
                  <a:pt x="1568" y="255"/>
                  <a:pt x="1568" y="255"/>
                  <a:pt x="1568" y="255"/>
                </a:cubicBezTo>
                <a:cubicBezTo>
                  <a:pt x="1568" y="226"/>
                  <a:pt x="1568" y="226"/>
                  <a:pt x="1568" y="226"/>
                </a:cubicBezTo>
                <a:cubicBezTo>
                  <a:pt x="1560" y="226"/>
                  <a:pt x="1560" y="226"/>
                  <a:pt x="1560" y="226"/>
                </a:cubicBezTo>
                <a:cubicBezTo>
                  <a:pt x="1560" y="249"/>
                  <a:pt x="1560" y="249"/>
                  <a:pt x="1560" y="249"/>
                </a:cubicBezTo>
                <a:cubicBezTo>
                  <a:pt x="1521" y="249"/>
                  <a:pt x="1521" y="249"/>
                  <a:pt x="1521" y="249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476" y="135"/>
                  <a:pt x="1476" y="135"/>
                  <a:pt x="1476" y="135"/>
                </a:cubicBezTo>
                <a:cubicBezTo>
                  <a:pt x="1476" y="93"/>
                  <a:pt x="1476" y="93"/>
                  <a:pt x="1476" y="93"/>
                </a:cubicBezTo>
                <a:cubicBezTo>
                  <a:pt x="1383" y="93"/>
                  <a:pt x="1383" y="93"/>
                  <a:pt x="1383" y="93"/>
                </a:cubicBezTo>
                <a:cubicBezTo>
                  <a:pt x="1383" y="133"/>
                  <a:pt x="1383" y="133"/>
                  <a:pt x="1383" y="133"/>
                </a:cubicBezTo>
                <a:cubicBezTo>
                  <a:pt x="1353" y="133"/>
                  <a:pt x="1353" y="133"/>
                  <a:pt x="1353" y="133"/>
                </a:cubicBezTo>
                <a:cubicBezTo>
                  <a:pt x="1353" y="80"/>
                  <a:pt x="1353" y="80"/>
                  <a:pt x="1353" y="80"/>
                </a:cubicBezTo>
                <a:cubicBezTo>
                  <a:pt x="1321" y="80"/>
                  <a:pt x="1321" y="80"/>
                  <a:pt x="1321" y="80"/>
                </a:cubicBezTo>
                <a:cubicBezTo>
                  <a:pt x="1321" y="52"/>
                  <a:pt x="1321" y="52"/>
                  <a:pt x="1321" y="52"/>
                </a:cubicBezTo>
                <a:cubicBezTo>
                  <a:pt x="1336" y="52"/>
                  <a:pt x="1336" y="52"/>
                  <a:pt x="1336" y="52"/>
                </a:cubicBezTo>
                <a:cubicBezTo>
                  <a:pt x="1336" y="45"/>
                  <a:pt x="1336" y="45"/>
                  <a:pt x="1336" y="45"/>
                </a:cubicBezTo>
                <a:cubicBezTo>
                  <a:pt x="1321" y="45"/>
                  <a:pt x="1321" y="45"/>
                  <a:pt x="1321" y="45"/>
                </a:cubicBezTo>
                <a:cubicBezTo>
                  <a:pt x="1321" y="20"/>
                  <a:pt x="1321" y="20"/>
                  <a:pt x="1321" y="20"/>
                </a:cubicBezTo>
                <a:cubicBezTo>
                  <a:pt x="1305" y="20"/>
                  <a:pt x="1305" y="20"/>
                  <a:pt x="1305" y="20"/>
                </a:cubicBezTo>
                <a:cubicBezTo>
                  <a:pt x="1305" y="3"/>
                  <a:pt x="1305" y="3"/>
                  <a:pt x="1305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8" y="20"/>
                  <a:pt x="1298" y="20"/>
                  <a:pt x="1298" y="20"/>
                </a:cubicBezTo>
                <a:cubicBezTo>
                  <a:pt x="1282" y="20"/>
                  <a:pt x="1282" y="20"/>
                  <a:pt x="1282" y="20"/>
                </a:cubicBezTo>
                <a:cubicBezTo>
                  <a:pt x="1282" y="45"/>
                  <a:pt x="1282" y="45"/>
                  <a:pt x="1282" y="45"/>
                </a:cubicBezTo>
                <a:cubicBezTo>
                  <a:pt x="1267" y="45"/>
                  <a:pt x="1267" y="45"/>
                  <a:pt x="1267" y="45"/>
                </a:cubicBezTo>
                <a:cubicBezTo>
                  <a:pt x="1267" y="53"/>
                  <a:pt x="1267" y="53"/>
                  <a:pt x="1267" y="53"/>
                </a:cubicBezTo>
                <a:cubicBezTo>
                  <a:pt x="1282" y="53"/>
                  <a:pt x="1282" y="53"/>
                  <a:pt x="1282" y="53"/>
                </a:cubicBezTo>
                <a:cubicBezTo>
                  <a:pt x="1282" y="79"/>
                  <a:pt x="1282" y="79"/>
                  <a:pt x="1282" y="79"/>
                </a:cubicBezTo>
                <a:cubicBezTo>
                  <a:pt x="1261" y="79"/>
                  <a:pt x="1261" y="79"/>
                  <a:pt x="1261" y="79"/>
                </a:cubicBezTo>
                <a:cubicBezTo>
                  <a:pt x="1261" y="68"/>
                  <a:pt x="1261" y="68"/>
                  <a:pt x="1261" y="68"/>
                </a:cubicBezTo>
                <a:cubicBezTo>
                  <a:pt x="1251" y="68"/>
                  <a:pt x="1251" y="68"/>
                  <a:pt x="1251" y="68"/>
                </a:cubicBezTo>
                <a:cubicBezTo>
                  <a:pt x="1251" y="44"/>
                  <a:pt x="1251" y="44"/>
                  <a:pt x="1251" y="44"/>
                </a:cubicBezTo>
                <a:cubicBezTo>
                  <a:pt x="1228" y="44"/>
                  <a:pt x="1228" y="44"/>
                  <a:pt x="1228" y="44"/>
                </a:cubicBezTo>
                <a:cubicBezTo>
                  <a:pt x="1228" y="76"/>
                  <a:pt x="1228" y="76"/>
                  <a:pt x="1228" y="76"/>
                </a:cubicBezTo>
                <a:cubicBezTo>
                  <a:pt x="1220" y="76"/>
                  <a:pt x="1220" y="76"/>
                  <a:pt x="1220" y="76"/>
                </a:cubicBezTo>
                <a:cubicBezTo>
                  <a:pt x="1220" y="134"/>
                  <a:pt x="1220" y="134"/>
                  <a:pt x="1220" y="134"/>
                </a:cubicBezTo>
                <a:cubicBezTo>
                  <a:pt x="1205" y="134"/>
                  <a:pt x="1205" y="134"/>
                  <a:pt x="1205" y="134"/>
                </a:cubicBezTo>
                <a:cubicBezTo>
                  <a:pt x="1205" y="89"/>
                  <a:pt x="1205" y="89"/>
                  <a:pt x="1205" y="89"/>
                </a:cubicBezTo>
                <a:cubicBezTo>
                  <a:pt x="1173" y="50"/>
                  <a:pt x="1173" y="50"/>
                  <a:pt x="1173" y="50"/>
                </a:cubicBezTo>
                <a:cubicBezTo>
                  <a:pt x="1173" y="0"/>
                  <a:pt x="1173" y="0"/>
                  <a:pt x="1173" y="0"/>
                </a:cubicBezTo>
              </a:path>
            </a:pathLst>
          </a:custGeom>
          <a:solidFill>
            <a:srgbClr val="002060">
              <a:alpha val="6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/>
            <a:endParaRPr sz="1350"/>
          </a:p>
        </p:txBody>
      </p:sp>
      <p:pic>
        <p:nvPicPr>
          <p:cNvPr id="6146" name="Picture 3" descr="C:\Users\wangyanming\Desktop\未标题-3-01.jpg"/>
          <p:cNvPicPr>
            <a:picLocks noChangeAspect="1"/>
          </p:cNvPicPr>
          <p:nvPr/>
        </p:nvPicPr>
        <p:blipFill>
          <a:blip r:embed="rId1"/>
          <a:srcRect t="14948" r="893" b="79303"/>
          <a:stretch>
            <a:fillRect/>
          </a:stretch>
        </p:blipFill>
        <p:spPr>
          <a:xfrm>
            <a:off x="19050" y="6236335"/>
            <a:ext cx="12154535" cy="4679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" descr="C:\Users\wangyanming\Desktop\未标题-1-08.png"/>
          <p:cNvPicPr>
            <a:picLocks noChangeAspect="1"/>
          </p:cNvPicPr>
          <p:nvPr/>
        </p:nvPicPr>
        <p:blipFill>
          <a:blip r:embed="rId2"/>
          <a:srcRect t="-87500" b="-87500"/>
          <a:stretch>
            <a:fillRect/>
          </a:stretch>
        </p:blipFill>
        <p:spPr>
          <a:xfrm>
            <a:off x="19050" y="857421"/>
            <a:ext cx="12192000" cy="551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" name="文本框 103"/>
          <p:cNvSpPr txBox="1"/>
          <p:nvPr>
            <p:custDataLst>
              <p:tags r:id="rId3"/>
            </p:custDataLst>
          </p:nvPr>
        </p:nvSpPr>
        <p:spPr>
          <a:xfrm>
            <a:off x="613476" y="1050492"/>
            <a:ext cx="21072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内置浏览器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设置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3410" y="1456690"/>
            <a:ext cx="1006602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buFont typeface="+mj-ea"/>
              <a:buNone/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登录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PC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桌面端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后，点击“设置”-“</a:t>
            </a:r>
            <a:r>
              <a:rPr 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基本设置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”，链接打开方式选择“使用内置浏览器打开”</a:t>
            </a:r>
            <a:r>
              <a:rPr 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。</a:t>
            </a:r>
            <a:endParaRPr lang="zh-CN" dirty="0">
              <a:solidFill>
                <a:schemeClr val="tx1">
                  <a:lumMod val="75000"/>
                  <a:lumOff val="25000"/>
                </a:schemeClr>
              </a:solidFill>
              <a:latin typeface="Microsoft YaHei" charset="0"/>
              <a:ea typeface="Microsoft YaHei" charset="0"/>
              <a:cs typeface="Microsoft YaHei" charset="0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79755" y="298450"/>
            <a:ext cx="10708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zh-CN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浏览器</a:t>
            </a:r>
            <a:r>
              <a:rPr lang="zh-CN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设置</a:t>
            </a:r>
            <a:endParaRPr lang="zh-CN" sz="2400" b="1" spc="300">
              <a:solidFill>
                <a:srgbClr val="008543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pic>
        <p:nvPicPr>
          <p:cNvPr id="54" name="图片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667510" y="1955165"/>
            <a:ext cx="6955155" cy="40093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5" name="矩形 294"/>
          <p:cNvSpPr/>
          <p:nvPr/>
        </p:nvSpPr>
        <p:spPr>
          <a:xfrm>
            <a:off x="19050" y="6094730"/>
            <a:ext cx="12154535" cy="7664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9" name="íş1íḑè"/>
          <p:cNvSpPr/>
          <p:nvPr/>
        </p:nvSpPr>
        <p:spPr bwMode="auto">
          <a:xfrm>
            <a:off x="82550" y="3975100"/>
            <a:ext cx="12109450" cy="2261235"/>
          </a:xfrm>
          <a:custGeom>
            <a:avLst/>
            <a:gdLst>
              <a:gd name="T0" fmla="*/ 1128 w 1998"/>
              <a:gd name="T1" fmla="*/ 86 h 642"/>
              <a:gd name="T2" fmla="*/ 1103 w 1998"/>
              <a:gd name="T3" fmla="*/ 88 h 642"/>
              <a:gd name="T4" fmla="*/ 1051 w 1998"/>
              <a:gd name="T5" fmla="*/ 218 h 642"/>
              <a:gd name="T6" fmla="*/ 1020 w 1998"/>
              <a:gd name="T7" fmla="*/ 217 h 642"/>
              <a:gd name="T8" fmla="*/ 808 w 1998"/>
              <a:gd name="T9" fmla="*/ 222 h 642"/>
              <a:gd name="T10" fmla="*/ 729 w 1998"/>
              <a:gd name="T11" fmla="*/ 134 h 642"/>
              <a:gd name="T12" fmla="*/ 589 w 1998"/>
              <a:gd name="T13" fmla="*/ 134 h 642"/>
              <a:gd name="T14" fmla="*/ 556 w 1998"/>
              <a:gd name="T15" fmla="*/ 40 h 642"/>
              <a:gd name="T16" fmla="*/ 518 w 1998"/>
              <a:gd name="T17" fmla="*/ 133 h 642"/>
              <a:gd name="T18" fmla="*/ 479 w 1998"/>
              <a:gd name="T19" fmla="*/ 204 h 642"/>
              <a:gd name="T20" fmla="*/ 462 w 1998"/>
              <a:gd name="T21" fmla="*/ 134 h 642"/>
              <a:gd name="T22" fmla="*/ 408 w 1998"/>
              <a:gd name="T23" fmla="*/ 104 h 642"/>
              <a:gd name="T24" fmla="*/ 336 w 1998"/>
              <a:gd name="T25" fmla="*/ 303 h 642"/>
              <a:gd name="T26" fmla="*/ 251 w 1998"/>
              <a:gd name="T27" fmla="*/ 301 h 642"/>
              <a:gd name="T28" fmla="*/ 191 w 1998"/>
              <a:gd name="T29" fmla="*/ 128 h 642"/>
              <a:gd name="T30" fmla="*/ 152 w 1998"/>
              <a:gd name="T31" fmla="*/ 327 h 642"/>
              <a:gd name="T32" fmla="*/ 140 w 1998"/>
              <a:gd name="T33" fmla="*/ 275 h 642"/>
              <a:gd name="T34" fmla="*/ 112 w 1998"/>
              <a:gd name="T35" fmla="*/ 212 h 642"/>
              <a:gd name="T36" fmla="*/ 90 w 1998"/>
              <a:gd name="T37" fmla="*/ 261 h 642"/>
              <a:gd name="T38" fmla="*/ 64 w 1998"/>
              <a:gd name="T39" fmla="*/ 388 h 642"/>
              <a:gd name="T40" fmla="*/ 37 w 1998"/>
              <a:gd name="T41" fmla="*/ 258 h 642"/>
              <a:gd name="T42" fmla="*/ 14 w 1998"/>
              <a:gd name="T43" fmla="*/ 259 h 642"/>
              <a:gd name="T44" fmla="*/ 1998 w 1998"/>
              <a:gd name="T45" fmla="*/ 641 h 642"/>
              <a:gd name="T46" fmla="*/ 1976 w 1998"/>
              <a:gd name="T47" fmla="*/ 211 h 642"/>
              <a:gd name="T48" fmla="*/ 1952 w 1998"/>
              <a:gd name="T49" fmla="*/ 154 h 642"/>
              <a:gd name="T50" fmla="*/ 1923 w 1998"/>
              <a:gd name="T51" fmla="*/ 211 h 642"/>
              <a:gd name="T52" fmla="*/ 1914 w 1998"/>
              <a:gd name="T53" fmla="*/ 134 h 642"/>
              <a:gd name="T54" fmla="*/ 1901 w 1998"/>
              <a:gd name="T55" fmla="*/ 88 h 642"/>
              <a:gd name="T56" fmla="*/ 1890 w 1998"/>
              <a:gd name="T57" fmla="*/ 135 h 642"/>
              <a:gd name="T58" fmla="*/ 1868 w 1998"/>
              <a:gd name="T59" fmla="*/ 150 h 642"/>
              <a:gd name="T60" fmla="*/ 1844 w 1998"/>
              <a:gd name="T61" fmla="*/ 112 h 642"/>
              <a:gd name="T62" fmla="*/ 1815 w 1998"/>
              <a:gd name="T63" fmla="*/ 68 h 642"/>
              <a:gd name="T64" fmla="*/ 1759 w 1998"/>
              <a:gd name="T65" fmla="*/ 232 h 642"/>
              <a:gd name="T66" fmla="*/ 1730 w 1998"/>
              <a:gd name="T67" fmla="*/ 240 h 642"/>
              <a:gd name="T68" fmla="*/ 1708 w 1998"/>
              <a:gd name="T69" fmla="*/ 188 h 642"/>
              <a:gd name="T70" fmla="*/ 1676 w 1998"/>
              <a:gd name="T71" fmla="*/ 240 h 642"/>
              <a:gd name="T72" fmla="*/ 1649 w 1998"/>
              <a:gd name="T73" fmla="*/ 249 h 642"/>
              <a:gd name="T74" fmla="*/ 1638 w 1998"/>
              <a:gd name="T75" fmla="*/ 216 h 642"/>
              <a:gd name="T76" fmla="*/ 1622 w 1998"/>
              <a:gd name="T77" fmla="*/ 191 h 642"/>
              <a:gd name="T78" fmla="*/ 1608 w 1998"/>
              <a:gd name="T79" fmla="*/ 216 h 642"/>
              <a:gd name="T80" fmla="*/ 1606 w 1998"/>
              <a:gd name="T81" fmla="*/ 248 h 642"/>
              <a:gd name="T82" fmla="*/ 1584 w 1998"/>
              <a:gd name="T83" fmla="*/ 266 h 642"/>
              <a:gd name="T84" fmla="*/ 1560 w 1998"/>
              <a:gd name="T85" fmla="*/ 249 h 642"/>
              <a:gd name="T86" fmla="*/ 1476 w 1998"/>
              <a:gd name="T87" fmla="*/ 93 h 642"/>
              <a:gd name="T88" fmla="*/ 1353 w 1998"/>
              <a:gd name="T89" fmla="*/ 80 h 642"/>
              <a:gd name="T90" fmla="*/ 1336 w 1998"/>
              <a:gd name="T91" fmla="*/ 45 h 642"/>
              <a:gd name="T92" fmla="*/ 1305 w 1998"/>
              <a:gd name="T93" fmla="*/ 3 h 642"/>
              <a:gd name="T94" fmla="*/ 1282 w 1998"/>
              <a:gd name="T95" fmla="*/ 45 h 642"/>
              <a:gd name="T96" fmla="*/ 1282 w 1998"/>
              <a:gd name="T97" fmla="*/ 79 h 642"/>
              <a:gd name="T98" fmla="*/ 1251 w 1998"/>
              <a:gd name="T99" fmla="*/ 44 h 642"/>
              <a:gd name="T100" fmla="*/ 1220 w 1998"/>
              <a:gd name="T101" fmla="*/ 134 h 642"/>
              <a:gd name="T102" fmla="*/ 1173 w 1998"/>
              <a:gd name="T103" fmla="*/ 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98" h="642">
                <a:moveTo>
                  <a:pt x="1173" y="0"/>
                </a:moveTo>
                <a:cubicBezTo>
                  <a:pt x="1165" y="0"/>
                  <a:pt x="1165" y="0"/>
                  <a:pt x="1165" y="0"/>
                </a:cubicBezTo>
                <a:cubicBezTo>
                  <a:pt x="1165" y="53"/>
                  <a:pt x="1165" y="53"/>
                  <a:pt x="1165" y="53"/>
                </a:cubicBezTo>
                <a:cubicBezTo>
                  <a:pt x="1128" y="86"/>
                  <a:pt x="1128" y="86"/>
                  <a:pt x="1128" y="86"/>
                </a:cubicBezTo>
                <a:cubicBezTo>
                  <a:pt x="1111" y="86"/>
                  <a:pt x="1111" y="86"/>
                  <a:pt x="1111" y="86"/>
                </a:cubicBezTo>
                <a:cubicBezTo>
                  <a:pt x="1111" y="27"/>
                  <a:pt x="1111" y="27"/>
                  <a:pt x="1111" y="27"/>
                </a:cubicBezTo>
                <a:cubicBezTo>
                  <a:pt x="1103" y="27"/>
                  <a:pt x="1103" y="27"/>
                  <a:pt x="1103" y="27"/>
                </a:cubicBezTo>
                <a:cubicBezTo>
                  <a:pt x="1103" y="88"/>
                  <a:pt x="1103" y="88"/>
                  <a:pt x="1103" y="88"/>
                </a:cubicBezTo>
                <a:cubicBezTo>
                  <a:pt x="1060" y="134"/>
                  <a:pt x="1060" y="134"/>
                  <a:pt x="1060" y="134"/>
                </a:cubicBezTo>
                <a:cubicBezTo>
                  <a:pt x="1060" y="189"/>
                  <a:pt x="1060" y="189"/>
                  <a:pt x="1060" y="189"/>
                </a:cubicBezTo>
                <a:cubicBezTo>
                  <a:pt x="1051" y="189"/>
                  <a:pt x="1051" y="189"/>
                  <a:pt x="1051" y="189"/>
                </a:cubicBezTo>
                <a:cubicBezTo>
                  <a:pt x="1051" y="218"/>
                  <a:pt x="1051" y="218"/>
                  <a:pt x="1051" y="218"/>
                </a:cubicBezTo>
                <a:cubicBezTo>
                  <a:pt x="1036" y="218"/>
                  <a:pt x="1036" y="218"/>
                  <a:pt x="1036" y="218"/>
                </a:cubicBezTo>
                <a:cubicBezTo>
                  <a:pt x="1036" y="299"/>
                  <a:pt x="1036" y="299"/>
                  <a:pt x="1036" y="299"/>
                </a:cubicBezTo>
                <a:cubicBezTo>
                  <a:pt x="1020" y="299"/>
                  <a:pt x="1020" y="299"/>
                  <a:pt x="1020" y="299"/>
                </a:cubicBezTo>
                <a:cubicBezTo>
                  <a:pt x="1020" y="217"/>
                  <a:pt x="1020" y="217"/>
                  <a:pt x="1020" y="217"/>
                </a:cubicBezTo>
                <a:cubicBezTo>
                  <a:pt x="967" y="217"/>
                  <a:pt x="967" y="217"/>
                  <a:pt x="967" y="217"/>
                </a:cubicBezTo>
                <a:cubicBezTo>
                  <a:pt x="967" y="75"/>
                  <a:pt x="967" y="75"/>
                  <a:pt x="967" y="75"/>
                </a:cubicBezTo>
                <a:cubicBezTo>
                  <a:pt x="808" y="75"/>
                  <a:pt x="808" y="75"/>
                  <a:pt x="808" y="75"/>
                </a:cubicBezTo>
                <a:cubicBezTo>
                  <a:pt x="808" y="222"/>
                  <a:pt x="808" y="222"/>
                  <a:pt x="808" y="222"/>
                </a:cubicBezTo>
                <a:cubicBezTo>
                  <a:pt x="770" y="222"/>
                  <a:pt x="770" y="222"/>
                  <a:pt x="770" y="222"/>
                </a:cubicBezTo>
                <a:cubicBezTo>
                  <a:pt x="770" y="177"/>
                  <a:pt x="770" y="177"/>
                  <a:pt x="770" y="177"/>
                </a:cubicBezTo>
                <a:cubicBezTo>
                  <a:pt x="729" y="177"/>
                  <a:pt x="729" y="177"/>
                  <a:pt x="729" y="177"/>
                </a:cubicBezTo>
                <a:cubicBezTo>
                  <a:pt x="729" y="134"/>
                  <a:pt x="729" y="134"/>
                  <a:pt x="729" y="134"/>
                </a:cubicBezTo>
                <a:cubicBezTo>
                  <a:pt x="633" y="134"/>
                  <a:pt x="633" y="134"/>
                  <a:pt x="633" y="134"/>
                </a:cubicBezTo>
                <a:cubicBezTo>
                  <a:pt x="633" y="272"/>
                  <a:pt x="633" y="272"/>
                  <a:pt x="633" y="272"/>
                </a:cubicBezTo>
                <a:cubicBezTo>
                  <a:pt x="589" y="272"/>
                  <a:pt x="589" y="272"/>
                  <a:pt x="589" y="272"/>
                </a:cubicBezTo>
                <a:cubicBezTo>
                  <a:pt x="589" y="134"/>
                  <a:pt x="589" y="134"/>
                  <a:pt x="589" y="134"/>
                </a:cubicBezTo>
                <a:cubicBezTo>
                  <a:pt x="572" y="134"/>
                  <a:pt x="572" y="134"/>
                  <a:pt x="572" y="134"/>
                </a:cubicBezTo>
                <a:cubicBezTo>
                  <a:pt x="572" y="92"/>
                  <a:pt x="572" y="92"/>
                  <a:pt x="572" y="92"/>
                </a:cubicBezTo>
                <a:cubicBezTo>
                  <a:pt x="556" y="71"/>
                  <a:pt x="556" y="71"/>
                  <a:pt x="556" y="71"/>
                </a:cubicBezTo>
                <a:cubicBezTo>
                  <a:pt x="556" y="40"/>
                  <a:pt x="556" y="40"/>
                  <a:pt x="556" y="40"/>
                </a:cubicBezTo>
                <a:cubicBezTo>
                  <a:pt x="546" y="40"/>
                  <a:pt x="546" y="40"/>
                  <a:pt x="546" y="40"/>
                </a:cubicBezTo>
                <a:cubicBezTo>
                  <a:pt x="546" y="69"/>
                  <a:pt x="546" y="69"/>
                  <a:pt x="546" y="69"/>
                </a:cubicBezTo>
                <a:cubicBezTo>
                  <a:pt x="518" y="91"/>
                  <a:pt x="518" y="91"/>
                  <a:pt x="518" y="91"/>
                </a:cubicBezTo>
                <a:cubicBezTo>
                  <a:pt x="518" y="133"/>
                  <a:pt x="518" y="133"/>
                  <a:pt x="518" y="133"/>
                </a:cubicBezTo>
                <a:cubicBezTo>
                  <a:pt x="503" y="133"/>
                  <a:pt x="503" y="133"/>
                  <a:pt x="503" y="133"/>
                </a:cubicBezTo>
                <a:cubicBezTo>
                  <a:pt x="503" y="274"/>
                  <a:pt x="503" y="274"/>
                  <a:pt x="503" y="274"/>
                </a:cubicBezTo>
                <a:cubicBezTo>
                  <a:pt x="479" y="259"/>
                  <a:pt x="479" y="259"/>
                  <a:pt x="479" y="259"/>
                </a:cubicBezTo>
                <a:cubicBezTo>
                  <a:pt x="479" y="204"/>
                  <a:pt x="479" y="204"/>
                  <a:pt x="479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0" y="264"/>
                  <a:pt x="470" y="264"/>
                  <a:pt x="470" y="264"/>
                </a:cubicBezTo>
                <a:cubicBezTo>
                  <a:pt x="462" y="264"/>
                  <a:pt x="462" y="264"/>
                  <a:pt x="462" y="264"/>
                </a:cubicBezTo>
                <a:cubicBezTo>
                  <a:pt x="462" y="134"/>
                  <a:pt x="462" y="134"/>
                  <a:pt x="462" y="134"/>
                </a:cubicBezTo>
                <a:cubicBezTo>
                  <a:pt x="424" y="103"/>
                  <a:pt x="424" y="103"/>
                  <a:pt x="424" y="103"/>
                </a:cubicBezTo>
                <a:cubicBezTo>
                  <a:pt x="424" y="27"/>
                  <a:pt x="424" y="27"/>
                  <a:pt x="424" y="27"/>
                </a:cubicBezTo>
                <a:cubicBezTo>
                  <a:pt x="408" y="27"/>
                  <a:pt x="408" y="27"/>
                  <a:pt x="408" y="27"/>
                </a:cubicBezTo>
                <a:cubicBezTo>
                  <a:pt x="408" y="104"/>
                  <a:pt x="408" y="104"/>
                  <a:pt x="408" y="104"/>
                </a:cubicBezTo>
                <a:cubicBezTo>
                  <a:pt x="369" y="135"/>
                  <a:pt x="369" y="135"/>
                  <a:pt x="369" y="135"/>
                </a:cubicBezTo>
                <a:cubicBezTo>
                  <a:pt x="369" y="277"/>
                  <a:pt x="369" y="277"/>
                  <a:pt x="369" y="277"/>
                </a:cubicBezTo>
                <a:cubicBezTo>
                  <a:pt x="352" y="303"/>
                  <a:pt x="352" y="303"/>
                  <a:pt x="352" y="303"/>
                </a:cubicBezTo>
                <a:cubicBezTo>
                  <a:pt x="336" y="303"/>
                  <a:pt x="336" y="303"/>
                  <a:pt x="336" y="303"/>
                </a:cubicBezTo>
                <a:cubicBezTo>
                  <a:pt x="336" y="272"/>
                  <a:pt x="336" y="272"/>
                  <a:pt x="336" y="272"/>
                </a:cubicBezTo>
                <a:cubicBezTo>
                  <a:pt x="282" y="272"/>
                  <a:pt x="282" y="272"/>
                  <a:pt x="282" y="272"/>
                </a:cubicBezTo>
                <a:cubicBezTo>
                  <a:pt x="282" y="301"/>
                  <a:pt x="282" y="301"/>
                  <a:pt x="282" y="301"/>
                </a:cubicBezTo>
                <a:cubicBezTo>
                  <a:pt x="251" y="301"/>
                  <a:pt x="251" y="301"/>
                  <a:pt x="251" y="301"/>
                </a:cubicBezTo>
                <a:cubicBezTo>
                  <a:pt x="251" y="389"/>
                  <a:pt x="251" y="389"/>
                  <a:pt x="251" y="389"/>
                </a:cubicBezTo>
                <a:cubicBezTo>
                  <a:pt x="231" y="389"/>
                  <a:pt x="231" y="389"/>
                  <a:pt x="231" y="389"/>
                </a:cubicBezTo>
                <a:cubicBezTo>
                  <a:pt x="231" y="128"/>
                  <a:pt x="231" y="128"/>
                  <a:pt x="231" y="128"/>
                </a:cubicBezTo>
                <a:cubicBezTo>
                  <a:pt x="191" y="128"/>
                  <a:pt x="191" y="128"/>
                  <a:pt x="191" y="128"/>
                </a:cubicBezTo>
                <a:cubicBezTo>
                  <a:pt x="191" y="437"/>
                  <a:pt x="191" y="437"/>
                  <a:pt x="191" y="437"/>
                </a:cubicBezTo>
                <a:cubicBezTo>
                  <a:pt x="184" y="437"/>
                  <a:pt x="184" y="437"/>
                  <a:pt x="184" y="437"/>
                </a:cubicBezTo>
                <a:cubicBezTo>
                  <a:pt x="184" y="327"/>
                  <a:pt x="184" y="327"/>
                  <a:pt x="184" y="327"/>
                </a:cubicBezTo>
                <a:cubicBezTo>
                  <a:pt x="152" y="327"/>
                  <a:pt x="152" y="327"/>
                  <a:pt x="152" y="327"/>
                </a:cubicBezTo>
                <a:cubicBezTo>
                  <a:pt x="152" y="299"/>
                  <a:pt x="152" y="299"/>
                  <a:pt x="152" y="299"/>
                </a:cubicBezTo>
                <a:cubicBezTo>
                  <a:pt x="140" y="299"/>
                  <a:pt x="140" y="299"/>
                  <a:pt x="140" y="299"/>
                </a:cubicBezTo>
                <a:cubicBezTo>
                  <a:pt x="140" y="292"/>
                  <a:pt x="140" y="292"/>
                  <a:pt x="140" y="292"/>
                </a:cubicBezTo>
                <a:cubicBezTo>
                  <a:pt x="140" y="275"/>
                  <a:pt x="140" y="275"/>
                  <a:pt x="140" y="275"/>
                </a:cubicBezTo>
                <a:cubicBezTo>
                  <a:pt x="130" y="261"/>
                  <a:pt x="130" y="261"/>
                  <a:pt x="130" y="261"/>
                </a:cubicBezTo>
                <a:cubicBezTo>
                  <a:pt x="115" y="261"/>
                  <a:pt x="115" y="261"/>
                  <a:pt x="115" y="261"/>
                </a:cubicBezTo>
                <a:cubicBezTo>
                  <a:pt x="115" y="215"/>
                  <a:pt x="115" y="215"/>
                  <a:pt x="115" y="215"/>
                </a:cubicBezTo>
                <a:cubicBezTo>
                  <a:pt x="115" y="214"/>
                  <a:pt x="114" y="212"/>
                  <a:pt x="112" y="212"/>
                </a:cubicBezTo>
                <a:cubicBezTo>
                  <a:pt x="108" y="212"/>
                  <a:pt x="108" y="212"/>
                  <a:pt x="108" y="212"/>
                </a:cubicBezTo>
                <a:cubicBezTo>
                  <a:pt x="106" y="212"/>
                  <a:pt x="105" y="214"/>
                  <a:pt x="105" y="215"/>
                </a:cubicBezTo>
                <a:cubicBezTo>
                  <a:pt x="105" y="261"/>
                  <a:pt x="105" y="261"/>
                  <a:pt x="105" y="261"/>
                </a:cubicBezTo>
                <a:cubicBezTo>
                  <a:pt x="90" y="261"/>
                  <a:pt x="90" y="261"/>
                  <a:pt x="90" y="261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92"/>
                  <a:pt x="80" y="292"/>
                  <a:pt x="80" y="292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64" y="388"/>
                  <a:pt x="64" y="388"/>
                  <a:pt x="64" y="388"/>
                </a:cubicBezTo>
                <a:cubicBezTo>
                  <a:pt x="64" y="302"/>
                  <a:pt x="64" y="302"/>
                  <a:pt x="64" y="302"/>
                </a:cubicBezTo>
                <a:cubicBezTo>
                  <a:pt x="46" y="302"/>
                  <a:pt x="46" y="302"/>
                  <a:pt x="46" y="302"/>
                </a:cubicBezTo>
                <a:cubicBezTo>
                  <a:pt x="46" y="258"/>
                  <a:pt x="46" y="258"/>
                  <a:pt x="46" y="258"/>
                </a:cubicBezTo>
                <a:cubicBezTo>
                  <a:pt x="37" y="258"/>
                  <a:pt x="37" y="258"/>
                  <a:pt x="37" y="258"/>
                </a:cubicBezTo>
                <a:cubicBezTo>
                  <a:pt x="37" y="227"/>
                  <a:pt x="37" y="227"/>
                  <a:pt x="37" y="227"/>
                </a:cubicBezTo>
                <a:cubicBezTo>
                  <a:pt x="25" y="227"/>
                  <a:pt x="25" y="227"/>
                  <a:pt x="25" y="227"/>
                </a:cubicBezTo>
                <a:cubicBezTo>
                  <a:pt x="25" y="259"/>
                  <a:pt x="25" y="259"/>
                  <a:pt x="25" y="259"/>
                </a:cubicBezTo>
                <a:cubicBezTo>
                  <a:pt x="14" y="259"/>
                  <a:pt x="14" y="259"/>
                  <a:pt x="14" y="259"/>
                </a:cubicBezTo>
                <a:cubicBezTo>
                  <a:pt x="14" y="298"/>
                  <a:pt x="14" y="298"/>
                  <a:pt x="14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642"/>
                  <a:pt x="0" y="642"/>
                  <a:pt x="0" y="642"/>
                </a:cubicBezTo>
                <a:cubicBezTo>
                  <a:pt x="1998" y="641"/>
                  <a:pt x="1998" y="641"/>
                  <a:pt x="1998" y="641"/>
                </a:cubicBezTo>
                <a:cubicBezTo>
                  <a:pt x="1998" y="124"/>
                  <a:pt x="1998" y="124"/>
                  <a:pt x="1998" y="124"/>
                </a:cubicBezTo>
                <a:cubicBezTo>
                  <a:pt x="1998" y="117"/>
                  <a:pt x="1993" y="112"/>
                  <a:pt x="1987" y="112"/>
                </a:cubicBezTo>
                <a:cubicBezTo>
                  <a:pt x="1981" y="112"/>
                  <a:pt x="1976" y="117"/>
                  <a:pt x="1976" y="124"/>
                </a:cubicBezTo>
                <a:cubicBezTo>
                  <a:pt x="1976" y="211"/>
                  <a:pt x="1976" y="211"/>
                  <a:pt x="1976" y="211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58"/>
                  <a:pt x="1955" y="158"/>
                  <a:pt x="1955" y="158"/>
                </a:cubicBezTo>
                <a:cubicBezTo>
                  <a:pt x="1955" y="156"/>
                  <a:pt x="1954" y="154"/>
                  <a:pt x="1952" y="154"/>
                </a:cubicBezTo>
                <a:cubicBezTo>
                  <a:pt x="1943" y="154"/>
                  <a:pt x="1943" y="154"/>
                  <a:pt x="1943" y="154"/>
                </a:cubicBezTo>
                <a:cubicBezTo>
                  <a:pt x="1941" y="154"/>
                  <a:pt x="1940" y="156"/>
                  <a:pt x="1940" y="158"/>
                </a:cubicBezTo>
                <a:cubicBezTo>
                  <a:pt x="1940" y="193"/>
                  <a:pt x="1940" y="193"/>
                  <a:pt x="1940" y="193"/>
                </a:cubicBezTo>
                <a:cubicBezTo>
                  <a:pt x="1923" y="211"/>
                  <a:pt x="1923" y="211"/>
                  <a:pt x="1923" y="211"/>
                </a:cubicBezTo>
                <a:cubicBezTo>
                  <a:pt x="1923" y="143"/>
                  <a:pt x="1923" y="143"/>
                  <a:pt x="1923" y="143"/>
                </a:cubicBezTo>
                <a:cubicBezTo>
                  <a:pt x="1923" y="143"/>
                  <a:pt x="1922" y="142"/>
                  <a:pt x="1922" y="141"/>
                </a:cubicBezTo>
                <a:cubicBezTo>
                  <a:pt x="1916" y="135"/>
                  <a:pt x="1916" y="135"/>
                  <a:pt x="1916" y="135"/>
                </a:cubicBezTo>
                <a:cubicBezTo>
                  <a:pt x="1916" y="135"/>
                  <a:pt x="1915" y="134"/>
                  <a:pt x="1914" y="134"/>
                </a:cubicBezTo>
                <a:cubicBezTo>
                  <a:pt x="1906" y="134"/>
                  <a:pt x="1906" y="134"/>
                  <a:pt x="1906" y="134"/>
                </a:cubicBezTo>
                <a:cubicBezTo>
                  <a:pt x="1906" y="90"/>
                  <a:pt x="1906" y="90"/>
                  <a:pt x="1906" y="90"/>
                </a:cubicBezTo>
                <a:cubicBezTo>
                  <a:pt x="1906" y="89"/>
                  <a:pt x="1905" y="88"/>
                  <a:pt x="1905" y="88"/>
                </a:cubicBezTo>
                <a:cubicBezTo>
                  <a:pt x="1901" y="88"/>
                  <a:pt x="1901" y="88"/>
                  <a:pt x="1901" y="88"/>
                </a:cubicBezTo>
                <a:cubicBezTo>
                  <a:pt x="1900" y="88"/>
                  <a:pt x="1899" y="89"/>
                  <a:pt x="1899" y="90"/>
                </a:cubicBezTo>
                <a:cubicBezTo>
                  <a:pt x="1899" y="134"/>
                  <a:pt x="1899" y="134"/>
                  <a:pt x="1899" y="134"/>
                </a:cubicBezTo>
                <a:cubicBezTo>
                  <a:pt x="1892" y="134"/>
                  <a:pt x="1892" y="134"/>
                  <a:pt x="1892" y="134"/>
                </a:cubicBezTo>
                <a:cubicBezTo>
                  <a:pt x="1891" y="134"/>
                  <a:pt x="1890" y="135"/>
                  <a:pt x="1890" y="135"/>
                </a:cubicBezTo>
                <a:cubicBezTo>
                  <a:pt x="1885" y="141"/>
                  <a:pt x="1885" y="141"/>
                  <a:pt x="1885" y="141"/>
                </a:cubicBezTo>
                <a:cubicBezTo>
                  <a:pt x="1884" y="142"/>
                  <a:pt x="1884" y="143"/>
                  <a:pt x="1884" y="144"/>
                </a:cubicBezTo>
                <a:cubicBezTo>
                  <a:pt x="1884" y="179"/>
                  <a:pt x="1884" y="179"/>
                  <a:pt x="1884" y="179"/>
                </a:cubicBezTo>
                <a:cubicBezTo>
                  <a:pt x="1868" y="150"/>
                  <a:pt x="1868" y="150"/>
                  <a:pt x="1868" y="150"/>
                </a:cubicBezTo>
                <a:cubicBezTo>
                  <a:pt x="1868" y="148"/>
                  <a:pt x="1866" y="148"/>
                  <a:pt x="1865" y="148"/>
                </a:cubicBezTo>
                <a:cubicBezTo>
                  <a:pt x="1858" y="148"/>
                  <a:pt x="1858" y="148"/>
                  <a:pt x="1858" y="148"/>
                </a:cubicBezTo>
                <a:cubicBezTo>
                  <a:pt x="1858" y="112"/>
                  <a:pt x="1858" y="112"/>
                  <a:pt x="1858" y="112"/>
                </a:cubicBezTo>
                <a:cubicBezTo>
                  <a:pt x="1844" y="112"/>
                  <a:pt x="1844" y="112"/>
                  <a:pt x="1844" y="112"/>
                </a:cubicBezTo>
                <a:cubicBezTo>
                  <a:pt x="1844" y="141"/>
                  <a:pt x="1844" y="141"/>
                  <a:pt x="1844" y="141"/>
                </a:cubicBezTo>
                <a:cubicBezTo>
                  <a:pt x="1823" y="141"/>
                  <a:pt x="1823" y="141"/>
                  <a:pt x="1823" y="141"/>
                </a:cubicBezTo>
                <a:cubicBezTo>
                  <a:pt x="1823" y="68"/>
                  <a:pt x="1823" y="68"/>
                  <a:pt x="1823" y="68"/>
                </a:cubicBezTo>
                <a:cubicBezTo>
                  <a:pt x="1815" y="68"/>
                  <a:pt x="1815" y="68"/>
                  <a:pt x="1815" y="68"/>
                </a:cubicBezTo>
                <a:cubicBezTo>
                  <a:pt x="1815" y="141"/>
                  <a:pt x="1815" y="141"/>
                  <a:pt x="1815" y="141"/>
                </a:cubicBezTo>
                <a:cubicBezTo>
                  <a:pt x="1776" y="141"/>
                  <a:pt x="1776" y="141"/>
                  <a:pt x="1776" y="141"/>
                </a:cubicBezTo>
                <a:cubicBezTo>
                  <a:pt x="1759" y="163"/>
                  <a:pt x="1759" y="163"/>
                  <a:pt x="1759" y="163"/>
                </a:cubicBezTo>
                <a:cubicBezTo>
                  <a:pt x="1759" y="232"/>
                  <a:pt x="1759" y="232"/>
                  <a:pt x="1759" y="232"/>
                </a:cubicBezTo>
                <a:cubicBezTo>
                  <a:pt x="1747" y="232"/>
                  <a:pt x="1747" y="232"/>
                  <a:pt x="1747" y="232"/>
                </a:cubicBezTo>
                <a:cubicBezTo>
                  <a:pt x="1747" y="199"/>
                  <a:pt x="1747" y="199"/>
                  <a:pt x="1747" y="199"/>
                </a:cubicBezTo>
                <a:cubicBezTo>
                  <a:pt x="1730" y="199"/>
                  <a:pt x="1730" y="199"/>
                  <a:pt x="1730" y="199"/>
                </a:cubicBezTo>
                <a:cubicBezTo>
                  <a:pt x="1730" y="240"/>
                  <a:pt x="1730" y="240"/>
                  <a:pt x="1730" y="240"/>
                </a:cubicBezTo>
                <a:cubicBezTo>
                  <a:pt x="1722" y="240"/>
                  <a:pt x="1722" y="240"/>
                  <a:pt x="1722" y="240"/>
                </a:cubicBezTo>
                <a:cubicBezTo>
                  <a:pt x="1714" y="225"/>
                  <a:pt x="1714" y="225"/>
                  <a:pt x="1714" y="225"/>
                </a:cubicBezTo>
                <a:cubicBezTo>
                  <a:pt x="1708" y="225"/>
                  <a:pt x="1708" y="225"/>
                  <a:pt x="1708" y="225"/>
                </a:cubicBezTo>
                <a:cubicBezTo>
                  <a:pt x="1708" y="188"/>
                  <a:pt x="1708" y="188"/>
                  <a:pt x="1708" y="188"/>
                </a:cubicBezTo>
                <a:cubicBezTo>
                  <a:pt x="1699" y="188"/>
                  <a:pt x="1699" y="188"/>
                  <a:pt x="1699" y="188"/>
                </a:cubicBezTo>
                <a:cubicBezTo>
                  <a:pt x="1699" y="225"/>
                  <a:pt x="1699" y="225"/>
                  <a:pt x="1699" y="225"/>
                </a:cubicBezTo>
                <a:cubicBezTo>
                  <a:pt x="1693" y="225"/>
                  <a:pt x="1693" y="225"/>
                  <a:pt x="1693" y="225"/>
                </a:cubicBezTo>
                <a:cubicBezTo>
                  <a:pt x="1676" y="240"/>
                  <a:pt x="1676" y="240"/>
                  <a:pt x="1676" y="240"/>
                </a:cubicBezTo>
                <a:cubicBezTo>
                  <a:pt x="1676" y="292"/>
                  <a:pt x="1676" y="292"/>
                  <a:pt x="1676" y="292"/>
                </a:cubicBezTo>
                <a:cubicBezTo>
                  <a:pt x="1676" y="414"/>
                  <a:pt x="1676" y="414"/>
                  <a:pt x="1676" y="414"/>
                </a:cubicBezTo>
                <a:cubicBezTo>
                  <a:pt x="1649" y="414"/>
                  <a:pt x="1649" y="414"/>
                  <a:pt x="1649" y="414"/>
                </a:cubicBezTo>
                <a:cubicBezTo>
                  <a:pt x="1649" y="249"/>
                  <a:pt x="1649" y="249"/>
                  <a:pt x="1649" y="249"/>
                </a:cubicBezTo>
                <a:cubicBezTo>
                  <a:pt x="1631" y="249"/>
                  <a:pt x="1631" y="249"/>
                  <a:pt x="1631" y="249"/>
                </a:cubicBezTo>
                <a:cubicBezTo>
                  <a:pt x="1631" y="224"/>
                  <a:pt x="1631" y="224"/>
                  <a:pt x="1631" y="224"/>
                </a:cubicBezTo>
                <a:cubicBezTo>
                  <a:pt x="1638" y="224"/>
                  <a:pt x="1638" y="224"/>
                  <a:pt x="1638" y="224"/>
                </a:cubicBezTo>
                <a:cubicBezTo>
                  <a:pt x="1638" y="216"/>
                  <a:pt x="1638" y="216"/>
                  <a:pt x="1638" y="216"/>
                </a:cubicBezTo>
                <a:cubicBezTo>
                  <a:pt x="1631" y="216"/>
                  <a:pt x="1631" y="216"/>
                  <a:pt x="1631" y="216"/>
                </a:cubicBezTo>
                <a:cubicBezTo>
                  <a:pt x="1631" y="208"/>
                  <a:pt x="1631" y="208"/>
                  <a:pt x="1631" y="208"/>
                </a:cubicBezTo>
                <a:cubicBezTo>
                  <a:pt x="1622" y="208"/>
                  <a:pt x="1622" y="208"/>
                  <a:pt x="1622" y="208"/>
                </a:cubicBezTo>
                <a:cubicBezTo>
                  <a:pt x="1622" y="191"/>
                  <a:pt x="1622" y="191"/>
                  <a:pt x="1622" y="191"/>
                </a:cubicBezTo>
                <a:cubicBezTo>
                  <a:pt x="1614" y="191"/>
                  <a:pt x="1614" y="191"/>
                  <a:pt x="1614" y="191"/>
                </a:cubicBezTo>
                <a:cubicBezTo>
                  <a:pt x="1614" y="208"/>
                  <a:pt x="1614" y="208"/>
                  <a:pt x="1614" y="208"/>
                </a:cubicBezTo>
                <a:cubicBezTo>
                  <a:pt x="1608" y="208"/>
                  <a:pt x="1608" y="208"/>
                  <a:pt x="1608" y="208"/>
                </a:cubicBezTo>
                <a:cubicBezTo>
                  <a:pt x="1608" y="216"/>
                  <a:pt x="1608" y="216"/>
                  <a:pt x="1608" y="216"/>
                </a:cubicBezTo>
                <a:cubicBezTo>
                  <a:pt x="1599" y="216"/>
                  <a:pt x="1599" y="216"/>
                  <a:pt x="1599" y="216"/>
                </a:cubicBezTo>
                <a:cubicBezTo>
                  <a:pt x="1599" y="224"/>
                  <a:pt x="1599" y="224"/>
                  <a:pt x="1599" y="224"/>
                </a:cubicBezTo>
                <a:cubicBezTo>
                  <a:pt x="1606" y="224"/>
                  <a:pt x="1606" y="224"/>
                  <a:pt x="1606" y="224"/>
                </a:cubicBezTo>
                <a:cubicBezTo>
                  <a:pt x="1606" y="248"/>
                  <a:pt x="1606" y="248"/>
                  <a:pt x="1606" y="248"/>
                </a:cubicBezTo>
                <a:cubicBezTo>
                  <a:pt x="1592" y="248"/>
                  <a:pt x="1592" y="248"/>
                  <a:pt x="1592" y="248"/>
                </a:cubicBezTo>
                <a:cubicBezTo>
                  <a:pt x="1592" y="341"/>
                  <a:pt x="1592" y="341"/>
                  <a:pt x="1592" y="341"/>
                </a:cubicBezTo>
                <a:cubicBezTo>
                  <a:pt x="1584" y="341"/>
                  <a:pt x="1584" y="341"/>
                  <a:pt x="1584" y="341"/>
                </a:cubicBezTo>
                <a:cubicBezTo>
                  <a:pt x="1584" y="266"/>
                  <a:pt x="1584" y="266"/>
                  <a:pt x="1584" y="266"/>
                </a:cubicBezTo>
                <a:cubicBezTo>
                  <a:pt x="1568" y="255"/>
                  <a:pt x="1568" y="255"/>
                  <a:pt x="1568" y="255"/>
                </a:cubicBezTo>
                <a:cubicBezTo>
                  <a:pt x="1568" y="226"/>
                  <a:pt x="1568" y="226"/>
                  <a:pt x="1568" y="226"/>
                </a:cubicBezTo>
                <a:cubicBezTo>
                  <a:pt x="1560" y="226"/>
                  <a:pt x="1560" y="226"/>
                  <a:pt x="1560" y="226"/>
                </a:cubicBezTo>
                <a:cubicBezTo>
                  <a:pt x="1560" y="249"/>
                  <a:pt x="1560" y="249"/>
                  <a:pt x="1560" y="249"/>
                </a:cubicBezTo>
                <a:cubicBezTo>
                  <a:pt x="1521" y="249"/>
                  <a:pt x="1521" y="249"/>
                  <a:pt x="1521" y="249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476" y="135"/>
                  <a:pt x="1476" y="135"/>
                  <a:pt x="1476" y="135"/>
                </a:cubicBezTo>
                <a:cubicBezTo>
                  <a:pt x="1476" y="93"/>
                  <a:pt x="1476" y="93"/>
                  <a:pt x="1476" y="93"/>
                </a:cubicBezTo>
                <a:cubicBezTo>
                  <a:pt x="1383" y="93"/>
                  <a:pt x="1383" y="93"/>
                  <a:pt x="1383" y="93"/>
                </a:cubicBezTo>
                <a:cubicBezTo>
                  <a:pt x="1383" y="133"/>
                  <a:pt x="1383" y="133"/>
                  <a:pt x="1383" y="133"/>
                </a:cubicBezTo>
                <a:cubicBezTo>
                  <a:pt x="1353" y="133"/>
                  <a:pt x="1353" y="133"/>
                  <a:pt x="1353" y="133"/>
                </a:cubicBezTo>
                <a:cubicBezTo>
                  <a:pt x="1353" y="80"/>
                  <a:pt x="1353" y="80"/>
                  <a:pt x="1353" y="80"/>
                </a:cubicBezTo>
                <a:cubicBezTo>
                  <a:pt x="1321" y="80"/>
                  <a:pt x="1321" y="80"/>
                  <a:pt x="1321" y="80"/>
                </a:cubicBezTo>
                <a:cubicBezTo>
                  <a:pt x="1321" y="52"/>
                  <a:pt x="1321" y="52"/>
                  <a:pt x="1321" y="52"/>
                </a:cubicBezTo>
                <a:cubicBezTo>
                  <a:pt x="1336" y="52"/>
                  <a:pt x="1336" y="52"/>
                  <a:pt x="1336" y="52"/>
                </a:cubicBezTo>
                <a:cubicBezTo>
                  <a:pt x="1336" y="45"/>
                  <a:pt x="1336" y="45"/>
                  <a:pt x="1336" y="45"/>
                </a:cubicBezTo>
                <a:cubicBezTo>
                  <a:pt x="1321" y="45"/>
                  <a:pt x="1321" y="45"/>
                  <a:pt x="1321" y="45"/>
                </a:cubicBezTo>
                <a:cubicBezTo>
                  <a:pt x="1321" y="20"/>
                  <a:pt x="1321" y="20"/>
                  <a:pt x="1321" y="20"/>
                </a:cubicBezTo>
                <a:cubicBezTo>
                  <a:pt x="1305" y="20"/>
                  <a:pt x="1305" y="20"/>
                  <a:pt x="1305" y="20"/>
                </a:cubicBezTo>
                <a:cubicBezTo>
                  <a:pt x="1305" y="3"/>
                  <a:pt x="1305" y="3"/>
                  <a:pt x="1305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8" y="20"/>
                  <a:pt x="1298" y="20"/>
                  <a:pt x="1298" y="20"/>
                </a:cubicBezTo>
                <a:cubicBezTo>
                  <a:pt x="1282" y="20"/>
                  <a:pt x="1282" y="20"/>
                  <a:pt x="1282" y="20"/>
                </a:cubicBezTo>
                <a:cubicBezTo>
                  <a:pt x="1282" y="45"/>
                  <a:pt x="1282" y="45"/>
                  <a:pt x="1282" y="45"/>
                </a:cubicBezTo>
                <a:cubicBezTo>
                  <a:pt x="1267" y="45"/>
                  <a:pt x="1267" y="45"/>
                  <a:pt x="1267" y="45"/>
                </a:cubicBezTo>
                <a:cubicBezTo>
                  <a:pt x="1267" y="53"/>
                  <a:pt x="1267" y="53"/>
                  <a:pt x="1267" y="53"/>
                </a:cubicBezTo>
                <a:cubicBezTo>
                  <a:pt x="1282" y="53"/>
                  <a:pt x="1282" y="53"/>
                  <a:pt x="1282" y="53"/>
                </a:cubicBezTo>
                <a:cubicBezTo>
                  <a:pt x="1282" y="79"/>
                  <a:pt x="1282" y="79"/>
                  <a:pt x="1282" y="79"/>
                </a:cubicBezTo>
                <a:cubicBezTo>
                  <a:pt x="1261" y="79"/>
                  <a:pt x="1261" y="79"/>
                  <a:pt x="1261" y="79"/>
                </a:cubicBezTo>
                <a:cubicBezTo>
                  <a:pt x="1261" y="68"/>
                  <a:pt x="1261" y="68"/>
                  <a:pt x="1261" y="68"/>
                </a:cubicBezTo>
                <a:cubicBezTo>
                  <a:pt x="1251" y="68"/>
                  <a:pt x="1251" y="68"/>
                  <a:pt x="1251" y="68"/>
                </a:cubicBezTo>
                <a:cubicBezTo>
                  <a:pt x="1251" y="44"/>
                  <a:pt x="1251" y="44"/>
                  <a:pt x="1251" y="44"/>
                </a:cubicBezTo>
                <a:cubicBezTo>
                  <a:pt x="1228" y="44"/>
                  <a:pt x="1228" y="44"/>
                  <a:pt x="1228" y="44"/>
                </a:cubicBezTo>
                <a:cubicBezTo>
                  <a:pt x="1228" y="76"/>
                  <a:pt x="1228" y="76"/>
                  <a:pt x="1228" y="76"/>
                </a:cubicBezTo>
                <a:cubicBezTo>
                  <a:pt x="1220" y="76"/>
                  <a:pt x="1220" y="76"/>
                  <a:pt x="1220" y="76"/>
                </a:cubicBezTo>
                <a:cubicBezTo>
                  <a:pt x="1220" y="134"/>
                  <a:pt x="1220" y="134"/>
                  <a:pt x="1220" y="134"/>
                </a:cubicBezTo>
                <a:cubicBezTo>
                  <a:pt x="1205" y="134"/>
                  <a:pt x="1205" y="134"/>
                  <a:pt x="1205" y="134"/>
                </a:cubicBezTo>
                <a:cubicBezTo>
                  <a:pt x="1205" y="89"/>
                  <a:pt x="1205" y="89"/>
                  <a:pt x="1205" y="89"/>
                </a:cubicBezTo>
                <a:cubicBezTo>
                  <a:pt x="1173" y="50"/>
                  <a:pt x="1173" y="50"/>
                  <a:pt x="1173" y="50"/>
                </a:cubicBezTo>
                <a:cubicBezTo>
                  <a:pt x="1173" y="0"/>
                  <a:pt x="1173" y="0"/>
                  <a:pt x="1173" y="0"/>
                </a:cubicBezTo>
              </a:path>
            </a:pathLst>
          </a:custGeom>
          <a:solidFill>
            <a:srgbClr val="002060">
              <a:alpha val="6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/>
            <a:endParaRPr sz="1350"/>
          </a:p>
        </p:txBody>
      </p:sp>
      <p:pic>
        <p:nvPicPr>
          <p:cNvPr id="6146" name="Picture 3" descr="C:\Users\wangyanming\Desktop\未标题-3-01.jpg"/>
          <p:cNvPicPr>
            <a:picLocks noChangeAspect="1"/>
          </p:cNvPicPr>
          <p:nvPr/>
        </p:nvPicPr>
        <p:blipFill>
          <a:blip r:embed="rId1"/>
          <a:srcRect t="14948" r="893" b="79303"/>
          <a:stretch>
            <a:fillRect/>
          </a:stretch>
        </p:blipFill>
        <p:spPr>
          <a:xfrm>
            <a:off x="19050" y="6236335"/>
            <a:ext cx="12154535" cy="4679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" descr="C:\Users\wangyanming\Desktop\未标题-1-08.png"/>
          <p:cNvPicPr>
            <a:picLocks noChangeAspect="1"/>
          </p:cNvPicPr>
          <p:nvPr/>
        </p:nvPicPr>
        <p:blipFill>
          <a:blip r:embed="rId2"/>
          <a:srcRect t="-87500" b="-87500"/>
          <a:stretch>
            <a:fillRect/>
          </a:stretch>
        </p:blipFill>
        <p:spPr>
          <a:xfrm>
            <a:off x="19050" y="857421"/>
            <a:ext cx="12192000" cy="551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" name="文本框 103"/>
          <p:cNvSpPr txBox="1"/>
          <p:nvPr>
            <p:custDataLst>
              <p:tags r:id="rId3"/>
            </p:custDataLst>
          </p:nvPr>
        </p:nvSpPr>
        <p:spPr>
          <a:xfrm>
            <a:off x="613476" y="1050492"/>
            <a:ext cx="21072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移动端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3410" y="1456690"/>
            <a:ext cx="3616960" cy="203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l">
              <a:buFont typeface="+mj-ea"/>
              <a:buNone/>
            </a:pPr>
            <a:r>
              <a:rPr 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方法一：</a:t>
            </a:r>
            <a:endParaRPr lang="zh-CN" dirty="0">
              <a:solidFill>
                <a:schemeClr val="tx1">
                  <a:lumMod val="75000"/>
                  <a:lumOff val="25000"/>
                </a:schemeClr>
              </a:solidFill>
              <a:latin typeface="Microsoft YaHei" charset="0"/>
              <a:ea typeface="Microsoft YaHei" charset="0"/>
              <a:cs typeface="Microsoft YaHei" charset="0"/>
              <a:sym typeface="+mn-ea"/>
            </a:endParaRPr>
          </a:p>
          <a:p>
            <a:pPr indent="0" algn="l">
              <a:buFont typeface="+mj-ea"/>
              <a:buNone/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进入APP Store/应用商城搜索“友空间”进行下载安装</a:t>
            </a:r>
            <a:r>
              <a:rPr 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；</a:t>
            </a:r>
            <a:endParaRPr lang="zh-CN" dirty="0">
              <a:solidFill>
                <a:schemeClr val="tx1">
                  <a:lumMod val="75000"/>
                  <a:lumOff val="25000"/>
                </a:schemeClr>
              </a:solidFill>
              <a:latin typeface="Microsoft YaHei" charset="0"/>
              <a:ea typeface="Microsoft YaHei" charset="0"/>
              <a:cs typeface="Microsoft YaHei" charset="0"/>
              <a:sym typeface="+mn-ea"/>
            </a:endParaRPr>
          </a:p>
          <a:p>
            <a:pPr indent="0" algn="l">
              <a:buFont typeface="+mj-ea"/>
              <a:buNone/>
            </a:pP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Microsoft YaHei" charset="0"/>
              <a:ea typeface="Microsoft YaHei" charset="0"/>
              <a:cs typeface="Microsoft YaHei" charset="0"/>
              <a:sym typeface="+mn-ea"/>
            </a:endParaRPr>
          </a:p>
          <a:p>
            <a:pPr indent="0" algn="l">
              <a:buFont typeface="+mj-ea"/>
              <a:buNone/>
            </a:pPr>
            <a:r>
              <a:rPr 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方法二：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扫描以下二维码下载“友空间”APP，根据下载指引进行下载。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Microsoft YaHei" charset="0"/>
              <a:ea typeface="Microsoft YaHei" charset="0"/>
              <a:cs typeface="Microsoft YaHei" charset="0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79755" y="298450"/>
            <a:ext cx="10708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>
              <a:buNone/>
            </a:pPr>
            <a:r>
              <a:rPr lang="zh-CN" sz="2400" b="1" spc="300">
                <a:solidFill>
                  <a:srgbClr val="008543"/>
                </a:solidFill>
                <a:uFillTx/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软件</a:t>
            </a:r>
            <a:r>
              <a:rPr lang="zh-CN" sz="2400" b="1" spc="300">
                <a:solidFill>
                  <a:srgbClr val="008543"/>
                </a:solidFill>
                <a:uFillTx/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安装</a:t>
            </a:r>
            <a:endParaRPr lang="zh-CN" sz="2400" b="1" spc="300">
              <a:solidFill>
                <a:srgbClr val="008543"/>
              </a:solidFill>
              <a:uFillTx/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pic>
        <p:nvPicPr>
          <p:cNvPr id="3" name="Picture 7" descr="IMG_25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609408" y="3486468"/>
            <a:ext cx="2103755" cy="21037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7158355" y="951230"/>
            <a:ext cx="2431415" cy="53016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182485" y="979170"/>
            <a:ext cx="2382520" cy="519049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5" name="矩形 294"/>
          <p:cNvSpPr/>
          <p:nvPr/>
        </p:nvSpPr>
        <p:spPr>
          <a:xfrm>
            <a:off x="19050" y="6094730"/>
            <a:ext cx="12154535" cy="7664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9" name="íş1íḑè"/>
          <p:cNvSpPr/>
          <p:nvPr/>
        </p:nvSpPr>
        <p:spPr bwMode="auto">
          <a:xfrm>
            <a:off x="82550" y="3975100"/>
            <a:ext cx="12109450" cy="2261235"/>
          </a:xfrm>
          <a:custGeom>
            <a:avLst/>
            <a:gdLst>
              <a:gd name="T0" fmla="*/ 1128 w 1998"/>
              <a:gd name="T1" fmla="*/ 86 h 642"/>
              <a:gd name="T2" fmla="*/ 1103 w 1998"/>
              <a:gd name="T3" fmla="*/ 88 h 642"/>
              <a:gd name="T4" fmla="*/ 1051 w 1998"/>
              <a:gd name="T5" fmla="*/ 218 h 642"/>
              <a:gd name="T6" fmla="*/ 1020 w 1998"/>
              <a:gd name="T7" fmla="*/ 217 h 642"/>
              <a:gd name="T8" fmla="*/ 808 w 1998"/>
              <a:gd name="T9" fmla="*/ 222 h 642"/>
              <a:gd name="T10" fmla="*/ 729 w 1998"/>
              <a:gd name="T11" fmla="*/ 134 h 642"/>
              <a:gd name="T12" fmla="*/ 589 w 1998"/>
              <a:gd name="T13" fmla="*/ 134 h 642"/>
              <a:gd name="T14" fmla="*/ 556 w 1998"/>
              <a:gd name="T15" fmla="*/ 40 h 642"/>
              <a:gd name="T16" fmla="*/ 518 w 1998"/>
              <a:gd name="T17" fmla="*/ 133 h 642"/>
              <a:gd name="T18" fmla="*/ 479 w 1998"/>
              <a:gd name="T19" fmla="*/ 204 h 642"/>
              <a:gd name="T20" fmla="*/ 462 w 1998"/>
              <a:gd name="T21" fmla="*/ 134 h 642"/>
              <a:gd name="T22" fmla="*/ 408 w 1998"/>
              <a:gd name="T23" fmla="*/ 104 h 642"/>
              <a:gd name="T24" fmla="*/ 336 w 1998"/>
              <a:gd name="T25" fmla="*/ 303 h 642"/>
              <a:gd name="T26" fmla="*/ 251 w 1998"/>
              <a:gd name="T27" fmla="*/ 301 h 642"/>
              <a:gd name="T28" fmla="*/ 191 w 1998"/>
              <a:gd name="T29" fmla="*/ 128 h 642"/>
              <a:gd name="T30" fmla="*/ 152 w 1998"/>
              <a:gd name="T31" fmla="*/ 327 h 642"/>
              <a:gd name="T32" fmla="*/ 140 w 1998"/>
              <a:gd name="T33" fmla="*/ 275 h 642"/>
              <a:gd name="T34" fmla="*/ 112 w 1998"/>
              <a:gd name="T35" fmla="*/ 212 h 642"/>
              <a:gd name="T36" fmla="*/ 90 w 1998"/>
              <a:gd name="T37" fmla="*/ 261 h 642"/>
              <a:gd name="T38" fmla="*/ 64 w 1998"/>
              <a:gd name="T39" fmla="*/ 388 h 642"/>
              <a:gd name="T40" fmla="*/ 37 w 1998"/>
              <a:gd name="T41" fmla="*/ 258 h 642"/>
              <a:gd name="T42" fmla="*/ 14 w 1998"/>
              <a:gd name="T43" fmla="*/ 259 h 642"/>
              <a:gd name="T44" fmla="*/ 1998 w 1998"/>
              <a:gd name="T45" fmla="*/ 641 h 642"/>
              <a:gd name="T46" fmla="*/ 1976 w 1998"/>
              <a:gd name="T47" fmla="*/ 211 h 642"/>
              <a:gd name="T48" fmla="*/ 1952 w 1998"/>
              <a:gd name="T49" fmla="*/ 154 h 642"/>
              <a:gd name="T50" fmla="*/ 1923 w 1998"/>
              <a:gd name="T51" fmla="*/ 211 h 642"/>
              <a:gd name="T52" fmla="*/ 1914 w 1998"/>
              <a:gd name="T53" fmla="*/ 134 h 642"/>
              <a:gd name="T54" fmla="*/ 1901 w 1998"/>
              <a:gd name="T55" fmla="*/ 88 h 642"/>
              <a:gd name="T56" fmla="*/ 1890 w 1998"/>
              <a:gd name="T57" fmla="*/ 135 h 642"/>
              <a:gd name="T58" fmla="*/ 1868 w 1998"/>
              <a:gd name="T59" fmla="*/ 150 h 642"/>
              <a:gd name="T60" fmla="*/ 1844 w 1998"/>
              <a:gd name="T61" fmla="*/ 112 h 642"/>
              <a:gd name="T62" fmla="*/ 1815 w 1998"/>
              <a:gd name="T63" fmla="*/ 68 h 642"/>
              <a:gd name="T64" fmla="*/ 1759 w 1998"/>
              <a:gd name="T65" fmla="*/ 232 h 642"/>
              <a:gd name="T66" fmla="*/ 1730 w 1998"/>
              <a:gd name="T67" fmla="*/ 240 h 642"/>
              <a:gd name="T68" fmla="*/ 1708 w 1998"/>
              <a:gd name="T69" fmla="*/ 188 h 642"/>
              <a:gd name="T70" fmla="*/ 1676 w 1998"/>
              <a:gd name="T71" fmla="*/ 240 h 642"/>
              <a:gd name="T72" fmla="*/ 1649 w 1998"/>
              <a:gd name="T73" fmla="*/ 249 h 642"/>
              <a:gd name="T74" fmla="*/ 1638 w 1998"/>
              <a:gd name="T75" fmla="*/ 216 h 642"/>
              <a:gd name="T76" fmla="*/ 1622 w 1998"/>
              <a:gd name="T77" fmla="*/ 191 h 642"/>
              <a:gd name="T78" fmla="*/ 1608 w 1998"/>
              <a:gd name="T79" fmla="*/ 216 h 642"/>
              <a:gd name="T80" fmla="*/ 1606 w 1998"/>
              <a:gd name="T81" fmla="*/ 248 h 642"/>
              <a:gd name="T82" fmla="*/ 1584 w 1998"/>
              <a:gd name="T83" fmla="*/ 266 h 642"/>
              <a:gd name="T84" fmla="*/ 1560 w 1998"/>
              <a:gd name="T85" fmla="*/ 249 h 642"/>
              <a:gd name="T86" fmla="*/ 1476 w 1998"/>
              <a:gd name="T87" fmla="*/ 93 h 642"/>
              <a:gd name="T88" fmla="*/ 1353 w 1998"/>
              <a:gd name="T89" fmla="*/ 80 h 642"/>
              <a:gd name="T90" fmla="*/ 1336 w 1998"/>
              <a:gd name="T91" fmla="*/ 45 h 642"/>
              <a:gd name="T92" fmla="*/ 1305 w 1998"/>
              <a:gd name="T93" fmla="*/ 3 h 642"/>
              <a:gd name="T94" fmla="*/ 1282 w 1998"/>
              <a:gd name="T95" fmla="*/ 45 h 642"/>
              <a:gd name="T96" fmla="*/ 1282 w 1998"/>
              <a:gd name="T97" fmla="*/ 79 h 642"/>
              <a:gd name="T98" fmla="*/ 1251 w 1998"/>
              <a:gd name="T99" fmla="*/ 44 h 642"/>
              <a:gd name="T100" fmla="*/ 1220 w 1998"/>
              <a:gd name="T101" fmla="*/ 134 h 642"/>
              <a:gd name="T102" fmla="*/ 1173 w 1998"/>
              <a:gd name="T103" fmla="*/ 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98" h="642">
                <a:moveTo>
                  <a:pt x="1173" y="0"/>
                </a:moveTo>
                <a:cubicBezTo>
                  <a:pt x="1165" y="0"/>
                  <a:pt x="1165" y="0"/>
                  <a:pt x="1165" y="0"/>
                </a:cubicBezTo>
                <a:cubicBezTo>
                  <a:pt x="1165" y="53"/>
                  <a:pt x="1165" y="53"/>
                  <a:pt x="1165" y="53"/>
                </a:cubicBezTo>
                <a:cubicBezTo>
                  <a:pt x="1128" y="86"/>
                  <a:pt x="1128" y="86"/>
                  <a:pt x="1128" y="86"/>
                </a:cubicBezTo>
                <a:cubicBezTo>
                  <a:pt x="1111" y="86"/>
                  <a:pt x="1111" y="86"/>
                  <a:pt x="1111" y="86"/>
                </a:cubicBezTo>
                <a:cubicBezTo>
                  <a:pt x="1111" y="27"/>
                  <a:pt x="1111" y="27"/>
                  <a:pt x="1111" y="27"/>
                </a:cubicBezTo>
                <a:cubicBezTo>
                  <a:pt x="1103" y="27"/>
                  <a:pt x="1103" y="27"/>
                  <a:pt x="1103" y="27"/>
                </a:cubicBezTo>
                <a:cubicBezTo>
                  <a:pt x="1103" y="88"/>
                  <a:pt x="1103" y="88"/>
                  <a:pt x="1103" y="88"/>
                </a:cubicBezTo>
                <a:cubicBezTo>
                  <a:pt x="1060" y="134"/>
                  <a:pt x="1060" y="134"/>
                  <a:pt x="1060" y="134"/>
                </a:cubicBezTo>
                <a:cubicBezTo>
                  <a:pt x="1060" y="189"/>
                  <a:pt x="1060" y="189"/>
                  <a:pt x="1060" y="189"/>
                </a:cubicBezTo>
                <a:cubicBezTo>
                  <a:pt x="1051" y="189"/>
                  <a:pt x="1051" y="189"/>
                  <a:pt x="1051" y="189"/>
                </a:cubicBezTo>
                <a:cubicBezTo>
                  <a:pt x="1051" y="218"/>
                  <a:pt x="1051" y="218"/>
                  <a:pt x="1051" y="218"/>
                </a:cubicBezTo>
                <a:cubicBezTo>
                  <a:pt x="1036" y="218"/>
                  <a:pt x="1036" y="218"/>
                  <a:pt x="1036" y="218"/>
                </a:cubicBezTo>
                <a:cubicBezTo>
                  <a:pt x="1036" y="299"/>
                  <a:pt x="1036" y="299"/>
                  <a:pt x="1036" y="299"/>
                </a:cubicBezTo>
                <a:cubicBezTo>
                  <a:pt x="1020" y="299"/>
                  <a:pt x="1020" y="299"/>
                  <a:pt x="1020" y="299"/>
                </a:cubicBezTo>
                <a:cubicBezTo>
                  <a:pt x="1020" y="217"/>
                  <a:pt x="1020" y="217"/>
                  <a:pt x="1020" y="217"/>
                </a:cubicBezTo>
                <a:cubicBezTo>
                  <a:pt x="967" y="217"/>
                  <a:pt x="967" y="217"/>
                  <a:pt x="967" y="217"/>
                </a:cubicBezTo>
                <a:cubicBezTo>
                  <a:pt x="967" y="75"/>
                  <a:pt x="967" y="75"/>
                  <a:pt x="967" y="75"/>
                </a:cubicBezTo>
                <a:cubicBezTo>
                  <a:pt x="808" y="75"/>
                  <a:pt x="808" y="75"/>
                  <a:pt x="808" y="75"/>
                </a:cubicBezTo>
                <a:cubicBezTo>
                  <a:pt x="808" y="222"/>
                  <a:pt x="808" y="222"/>
                  <a:pt x="808" y="222"/>
                </a:cubicBezTo>
                <a:cubicBezTo>
                  <a:pt x="770" y="222"/>
                  <a:pt x="770" y="222"/>
                  <a:pt x="770" y="222"/>
                </a:cubicBezTo>
                <a:cubicBezTo>
                  <a:pt x="770" y="177"/>
                  <a:pt x="770" y="177"/>
                  <a:pt x="770" y="177"/>
                </a:cubicBezTo>
                <a:cubicBezTo>
                  <a:pt x="729" y="177"/>
                  <a:pt x="729" y="177"/>
                  <a:pt x="729" y="177"/>
                </a:cubicBezTo>
                <a:cubicBezTo>
                  <a:pt x="729" y="134"/>
                  <a:pt x="729" y="134"/>
                  <a:pt x="729" y="134"/>
                </a:cubicBezTo>
                <a:cubicBezTo>
                  <a:pt x="633" y="134"/>
                  <a:pt x="633" y="134"/>
                  <a:pt x="633" y="134"/>
                </a:cubicBezTo>
                <a:cubicBezTo>
                  <a:pt x="633" y="272"/>
                  <a:pt x="633" y="272"/>
                  <a:pt x="633" y="272"/>
                </a:cubicBezTo>
                <a:cubicBezTo>
                  <a:pt x="589" y="272"/>
                  <a:pt x="589" y="272"/>
                  <a:pt x="589" y="272"/>
                </a:cubicBezTo>
                <a:cubicBezTo>
                  <a:pt x="589" y="134"/>
                  <a:pt x="589" y="134"/>
                  <a:pt x="589" y="134"/>
                </a:cubicBezTo>
                <a:cubicBezTo>
                  <a:pt x="572" y="134"/>
                  <a:pt x="572" y="134"/>
                  <a:pt x="572" y="134"/>
                </a:cubicBezTo>
                <a:cubicBezTo>
                  <a:pt x="572" y="92"/>
                  <a:pt x="572" y="92"/>
                  <a:pt x="572" y="92"/>
                </a:cubicBezTo>
                <a:cubicBezTo>
                  <a:pt x="556" y="71"/>
                  <a:pt x="556" y="71"/>
                  <a:pt x="556" y="71"/>
                </a:cubicBezTo>
                <a:cubicBezTo>
                  <a:pt x="556" y="40"/>
                  <a:pt x="556" y="40"/>
                  <a:pt x="556" y="40"/>
                </a:cubicBezTo>
                <a:cubicBezTo>
                  <a:pt x="546" y="40"/>
                  <a:pt x="546" y="40"/>
                  <a:pt x="546" y="40"/>
                </a:cubicBezTo>
                <a:cubicBezTo>
                  <a:pt x="546" y="69"/>
                  <a:pt x="546" y="69"/>
                  <a:pt x="546" y="69"/>
                </a:cubicBezTo>
                <a:cubicBezTo>
                  <a:pt x="518" y="91"/>
                  <a:pt x="518" y="91"/>
                  <a:pt x="518" y="91"/>
                </a:cubicBezTo>
                <a:cubicBezTo>
                  <a:pt x="518" y="133"/>
                  <a:pt x="518" y="133"/>
                  <a:pt x="518" y="133"/>
                </a:cubicBezTo>
                <a:cubicBezTo>
                  <a:pt x="503" y="133"/>
                  <a:pt x="503" y="133"/>
                  <a:pt x="503" y="133"/>
                </a:cubicBezTo>
                <a:cubicBezTo>
                  <a:pt x="503" y="274"/>
                  <a:pt x="503" y="274"/>
                  <a:pt x="503" y="274"/>
                </a:cubicBezTo>
                <a:cubicBezTo>
                  <a:pt x="479" y="259"/>
                  <a:pt x="479" y="259"/>
                  <a:pt x="479" y="259"/>
                </a:cubicBezTo>
                <a:cubicBezTo>
                  <a:pt x="479" y="204"/>
                  <a:pt x="479" y="204"/>
                  <a:pt x="479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0" y="264"/>
                  <a:pt x="470" y="264"/>
                  <a:pt x="470" y="264"/>
                </a:cubicBezTo>
                <a:cubicBezTo>
                  <a:pt x="462" y="264"/>
                  <a:pt x="462" y="264"/>
                  <a:pt x="462" y="264"/>
                </a:cubicBezTo>
                <a:cubicBezTo>
                  <a:pt x="462" y="134"/>
                  <a:pt x="462" y="134"/>
                  <a:pt x="462" y="134"/>
                </a:cubicBezTo>
                <a:cubicBezTo>
                  <a:pt x="424" y="103"/>
                  <a:pt x="424" y="103"/>
                  <a:pt x="424" y="103"/>
                </a:cubicBezTo>
                <a:cubicBezTo>
                  <a:pt x="424" y="27"/>
                  <a:pt x="424" y="27"/>
                  <a:pt x="424" y="27"/>
                </a:cubicBezTo>
                <a:cubicBezTo>
                  <a:pt x="408" y="27"/>
                  <a:pt x="408" y="27"/>
                  <a:pt x="408" y="27"/>
                </a:cubicBezTo>
                <a:cubicBezTo>
                  <a:pt x="408" y="104"/>
                  <a:pt x="408" y="104"/>
                  <a:pt x="408" y="104"/>
                </a:cubicBezTo>
                <a:cubicBezTo>
                  <a:pt x="369" y="135"/>
                  <a:pt x="369" y="135"/>
                  <a:pt x="369" y="135"/>
                </a:cubicBezTo>
                <a:cubicBezTo>
                  <a:pt x="369" y="277"/>
                  <a:pt x="369" y="277"/>
                  <a:pt x="369" y="277"/>
                </a:cubicBezTo>
                <a:cubicBezTo>
                  <a:pt x="352" y="303"/>
                  <a:pt x="352" y="303"/>
                  <a:pt x="352" y="303"/>
                </a:cubicBezTo>
                <a:cubicBezTo>
                  <a:pt x="336" y="303"/>
                  <a:pt x="336" y="303"/>
                  <a:pt x="336" y="303"/>
                </a:cubicBezTo>
                <a:cubicBezTo>
                  <a:pt x="336" y="272"/>
                  <a:pt x="336" y="272"/>
                  <a:pt x="336" y="272"/>
                </a:cubicBezTo>
                <a:cubicBezTo>
                  <a:pt x="282" y="272"/>
                  <a:pt x="282" y="272"/>
                  <a:pt x="282" y="272"/>
                </a:cubicBezTo>
                <a:cubicBezTo>
                  <a:pt x="282" y="301"/>
                  <a:pt x="282" y="301"/>
                  <a:pt x="282" y="301"/>
                </a:cubicBezTo>
                <a:cubicBezTo>
                  <a:pt x="251" y="301"/>
                  <a:pt x="251" y="301"/>
                  <a:pt x="251" y="301"/>
                </a:cubicBezTo>
                <a:cubicBezTo>
                  <a:pt x="251" y="389"/>
                  <a:pt x="251" y="389"/>
                  <a:pt x="251" y="389"/>
                </a:cubicBezTo>
                <a:cubicBezTo>
                  <a:pt x="231" y="389"/>
                  <a:pt x="231" y="389"/>
                  <a:pt x="231" y="389"/>
                </a:cubicBezTo>
                <a:cubicBezTo>
                  <a:pt x="231" y="128"/>
                  <a:pt x="231" y="128"/>
                  <a:pt x="231" y="128"/>
                </a:cubicBezTo>
                <a:cubicBezTo>
                  <a:pt x="191" y="128"/>
                  <a:pt x="191" y="128"/>
                  <a:pt x="191" y="128"/>
                </a:cubicBezTo>
                <a:cubicBezTo>
                  <a:pt x="191" y="437"/>
                  <a:pt x="191" y="437"/>
                  <a:pt x="191" y="437"/>
                </a:cubicBezTo>
                <a:cubicBezTo>
                  <a:pt x="184" y="437"/>
                  <a:pt x="184" y="437"/>
                  <a:pt x="184" y="437"/>
                </a:cubicBezTo>
                <a:cubicBezTo>
                  <a:pt x="184" y="327"/>
                  <a:pt x="184" y="327"/>
                  <a:pt x="184" y="327"/>
                </a:cubicBezTo>
                <a:cubicBezTo>
                  <a:pt x="152" y="327"/>
                  <a:pt x="152" y="327"/>
                  <a:pt x="152" y="327"/>
                </a:cubicBezTo>
                <a:cubicBezTo>
                  <a:pt x="152" y="299"/>
                  <a:pt x="152" y="299"/>
                  <a:pt x="152" y="299"/>
                </a:cubicBezTo>
                <a:cubicBezTo>
                  <a:pt x="140" y="299"/>
                  <a:pt x="140" y="299"/>
                  <a:pt x="140" y="299"/>
                </a:cubicBezTo>
                <a:cubicBezTo>
                  <a:pt x="140" y="292"/>
                  <a:pt x="140" y="292"/>
                  <a:pt x="140" y="292"/>
                </a:cubicBezTo>
                <a:cubicBezTo>
                  <a:pt x="140" y="275"/>
                  <a:pt x="140" y="275"/>
                  <a:pt x="140" y="275"/>
                </a:cubicBezTo>
                <a:cubicBezTo>
                  <a:pt x="130" y="261"/>
                  <a:pt x="130" y="261"/>
                  <a:pt x="130" y="261"/>
                </a:cubicBezTo>
                <a:cubicBezTo>
                  <a:pt x="115" y="261"/>
                  <a:pt x="115" y="261"/>
                  <a:pt x="115" y="261"/>
                </a:cubicBezTo>
                <a:cubicBezTo>
                  <a:pt x="115" y="215"/>
                  <a:pt x="115" y="215"/>
                  <a:pt x="115" y="215"/>
                </a:cubicBezTo>
                <a:cubicBezTo>
                  <a:pt x="115" y="214"/>
                  <a:pt x="114" y="212"/>
                  <a:pt x="112" y="212"/>
                </a:cubicBezTo>
                <a:cubicBezTo>
                  <a:pt x="108" y="212"/>
                  <a:pt x="108" y="212"/>
                  <a:pt x="108" y="212"/>
                </a:cubicBezTo>
                <a:cubicBezTo>
                  <a:pt x="106" y="212"/>
                  <a:pt x="105" y="214"/>
                  <a:pt x="105" y="215"/>
                </a:cubicBezTo>
                <a:cubicBezTo>
                  <a:pt x="105" y="261"/>
                  <a:pt x="105" y="261"/>
                  <a:pt x="105" y="261"/>
                </a:cubicBezTo>
                <a:cubicBezTo>
                  <a:pt x="90" y="261"/>
                  <a:pt x="90" y="261"/>
                  <a:pt x="90" y="261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92"/>
                  <a:pt x="80" y="292"/>
                  <a:pt x="80" y="292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64" y="388"/>
                  <a:pt x="64" y="388"/>
                  <a:pt x="64" y="388"/>
                </a:cubicBezTo>
                <a:cubicBezTo>
                  <a:pt x="64" y="302"/>
                  <a:pt x="64" y="302"/>
                  <a:pt x="64" y="302"/>
                </a:cubicBezTo>
                <a:cubicBezTo>
                  <a:pt x="46" y="302"/>
                  <a:pt x="46" y="302"/>
                  <a:pt x="46" y="302"/>
                </a:cubicBezTo>
                <a:cubicBezTo>
                  <a:pt x="46" y="258"/>
                  <a:pt x="46" y="258"/>
                  <a:pt x="46" y="258"/>
                </a:cubicBezTo>
                <a:cubicBezTo>
                  <a:pt x="37" y="258"/>
                  <a:pt x="37" y="258"/>
                  <a:pt x="37" y="258"/>
                </a:cubicBezTo>
                <a:cubicBezTo>
                  <a:pt x="37" y="227"/>
                  <a:pt x="37" y="227"/>
                  <a:pt x="37" y="227"/>
                </a:cubicBezTo>
                <a:cubicBezTo>
                  <a:pt x="25" y="227"/>
                  <a:pt x="25" y="227"/>
                  <a:pt x="25" y="227"/>
                </a:cubicBezTo>
                <a:cubicBezTo>
                  <a:pt x="25" y="259"/>
                  <a:pt x="25" y="259"/>
                  <a:pt x="25" y="259"/>
                </a:cubicBezTo>
                <a:cubicBezTo>
                  <a:pt x="14" y="259"/>
                  <a:pt x="14" y="259"/>
                  <a:pt x="14" y="259"/>
                </a:cubicBezTo>
                <a:cubicBezTo>
                  <a:pt x="14" y="298"/>
                  <a:pt x="14" y="298"/>
                  <a:pt x="14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642"/>
                  <a:pt x="0" y="642"/>
                  <a:pt x="0" y="642"/>
                </a:cubicBezTo>
                <a:cubicBezTo>
                  <a:pt x="1998" y="641"/>
                  <a:pt x="1998" y="641"/>
                  <a:pt x="1998" y="641"/>
                </a:cubicBezTo>
                <a:cubicBezTo>
                  <a:pt x="1998" y="124"/>
                  <a:pt x="1998" y="124"/>
                  <a:pt x="1998" y="124"/>
                </a:cubicBezTo>
                <a:cubicBezTo>
                  <a:pt x="1998" y="117"/>
                  <a:pt x="1993" y="112"/>
                  <a:pt x="1987" y="112"/>
                </a:cubicBezTo>
                <a:cubicBezTo>
                  <a:pt x="1981" y="112"/>
                  <a:pt x="1976" y="117"/>
                  <a:pt x="1976" y="124"/>
                </a:cubicBezTo>
                <a:cubicBezTo>
                  <a:pt x="1976" y="211"/>
                  <a:pt x="1976" y="211"/>
                  <a:pt x="1976" y="211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58"/>
                  <a:pt x="1955" y="158"/>
                  <a:pt x="1955" y="158"/>
                </a:cubicBezTo>
                <a:cubicBezTo>
                  <a:pt x="1955" y="156"/>
                  <a:pt x="1954" y="154"/>
                  <a:pt x="1952" y="154"/>
                </a:cubicBezTo>
                <a:cubicBezTo>
                  <a:pt x="1943" y="154"/>
                  <a:pt x="1943" y="154"/>
                  <a:pt x="1943" y="154"/>
                </a:cubicBezTo>
                <a:cubicBezTo>
                  <a:pt x="1941" y="154"/>
                  <a:pt x="1940" y="156"/>
                  <a:pt x="1940" y="158"/>
                </a:cubicBezTo>
                <a:cubicBezTo>
                  <a:pt x="1940" y="193"/>
                  <a:pt x="1940" y="193"/>
                  <a:pt x="1940" y="193"/>
                </a:cubicBezTo>
                <a:cubicBezTo>
                  <a:pt x="1923" y="211"/>
                  <a:pt x="1923" y="211"/>
                  <a:pt x="1923" y="211"/>
                </a:cubicBezTo>
                <a:cubicBezTo>
                  <a:pt x="1923" y="143"/>
                  <a:pt x="1923" y="143"/>
                  <a:pt x="1923" y="143"/>
                </a:cubicBezTo>
                <a:cubicBezTo>
                  <a:pt x="1923" y="143"/>
                  <a:pt x="1922" y="142"/>
                  <a:pt x="1922" y="141"/>
                </a:cubicBezTo>
                <a:cubicBezTo>
                  <a:pt x="1916" y="135"/>
                  <a:pt x="1916" y="135"/>
                  <a:pt x="1916" y="135"/>
                </a:cubicBezTo>
                <a:cubicBezTo>
                  <a:pt x="1916" y="135"/>
                  <a:pt x="1915" y="134"/>
                  <a:pt x="1914" y="134"/>
                </a:cubicBezTo>
                <a:cubicBezTo>
                  <a:pt x="1906" y="134"/>
                  <a:pt x="1906" y="134"/>
                  <a:pt x="1906" y="134"/>
                </a:cubicBezTo>
                <a:cubicBezTo>
                  <a:pt x="1906" y="90"/>
                  <a:pt x="1906" y="90"/>
                  <a:pt x="1906" y="90"/>
                </a:cubicBezTo>
                <a:cubicBezTo>
                  <a:pt x="1906" y="89"/>
                  <a:pt x="1905" y="88"/>
                  <a:pt x="1905" y="88"/>
                </a:cubicBezTo>
                <a:cubicBezTo>
                  <a:pt x="1901" y="88"/>
                  <a:pt x="1901" y="88"/>
                  <a:pt x="1901" y="88"/>
                </a:cubicBezTo>
                <a:cubicBezTo>
                  <a:pt x="1900" y="88"/>
                  <a:pt x="1899" y="89"/>
                  <a:pt x="1899" y="90"/>
                </a:cubicBezTo>
                <a:cubicBezTo>
                  <a:pt x="1899" y="134"/>
                  <a:pt x="1899" y="134"/>
                  <a:pt x="1899" y="134"/>
                </a:cubicBezTo>
                <a:cubicBezTo>
                  <a:pt x="1892" y="134"/>
                  <a:pt x="1892" y="134"/>
                  <a:pt x="1892" y="134"/>
                </a:cubicBezTo>
                <a:cubicBezTo>
                  <a:pt x="1891" y="134"/>
                  <a:pt x="1890" y="135"/>
                  <a:pt x="1890" y="135"/>
                </a:cubicBezTo>
                <a:cubicBezTo>
                  <a:pt x="1885" y="141"/>
                  <a:pt x="1885" y="141"/>
                  <a:pt x="1885" y="141"/>
                </a:cubicBezTo>
                <a:cubicBezTo>
                  <a:pt x="1884" y="142"/>
                  <a:pt x="1884" y="143"/>
                  <a:pt x="1884" y="144"/>
                </a:cubicBezTo>
                <a:cubicBezTo>
                  <a:pt x="1884" y="179"/>
                  <a:pt x="1884" y="179"/>
                  <a:pt x="1884" y="179"/>
                </a:cubicBezTo>
                <a:cubicBezTo>
                  <a:pt x="1868" y="150"/>
                  <a:pt x="1868" y="150"/>
                  <a:pt x="1868" y="150"/>
                </a:cubicBezTo>
                <a:cubicBezTo>
                  <a:pt x="1868" y="148"/>
                  <a:pt x="1866" y="148"/>
                  <a:pt x="1865" y="148"/>
                </a:cubicBezTo>
                <a:cubicBezTo>
                  <a:pt x="1858" y="148"/>
                  <a:pt x="1858" y="148"/>
                  <a:pt x="1858" y="148"/>
                </a:cubicBezTo>
                <a:cubicBezTo>
                  <a:pt x="1858" y="112"/>
                  <a:pt x="1858" y="112"/>
                  <a:pt x="1858" y="112"/>
                </a:cubicBezTo>
                <a:cubicBezTo>
                  <a:pt x="1844" y="112"/>
                  <a:pt x="1844" y="112"/>
                  <a:pt x="1844" y="112"/>
                </a:cubicBezTo>
                <a:cubicBezTo>
                  <a:pt x="1844" y="141"/>
                  <a:pt x="1844" y="141"/>
                  <a:pt x="1844" y="141"/>
                </a:cubicBezTo>
                <a:cubicBezTo>
                  <a:pt x="1823" y="141"/>
                  <a:pt x="1823" y="141"/>
                  <a:pt x="1823" y="141"/>
                </a:cubicBezTo>
                <a:cubicBezTo>
                  <a:pt x="1823" y="68"/>
                  <a:pt x="1823" y="68"/>
                  <a:pt x="1823" y="68"/>
                </a:cubicBezTo>
                <a:cubicBezTo>
                  <a:pt x="1815" y="68"/>
                  <a:pt x="1815" y="68"/>
                  <a:pt x="1815" y="68"/>
                </a:cubicBezTo>
                <a:cubicBezTo>
                  <a:pt x="1815" y="141"/>
                  <a:pt x="1815" y="141"/>
                  <a:pt x="1815" y="141"/>
                </a:cubicBezTo>
                <a:cubicBezTo>
                  <a:pt x="1776" y="141"/>
                  <a:pt x="1776" y="141"/>
                  <a:pt x="1776" y="141"/>
                </a:cubicBezTo>
                <a:cubicBezTo>
                  <a:pt x="1759" y="163"/>
                  <a:pt x="1759" y="163"/>
                  <a:pt x="1759" y="163"/>
                </a:cubicBezTo>
                <a:cubicBezTo>
                  <a:pt x="1759" y="232"/>
                  <a:pt x="1759" y="232"/>
                  <a:pt x="1759" y="232"/>
                </a:cubicBezTo>
                <a:cubicBezTo>
                  <a:pt x="1747" y="232"/>
                  <a:pt x="1747" y="232"/>
                  <a:pt x="1747" y="232"/>
                </a:cubicBezTo>
                <a:cubicBezTo>
                  <a:pt x="1747" y="199"/>
                  <a:pt x="1747" y="199"/>
                  <a:pt x="1747" y="199"/>
                </a:cubicBezTo>
                <a:cubicBezTo>
                  <a:pt x="1730" y="199"/>
                  <a:pt x="1730" y="199"/>
                  <a:pt x="1730" y="199"/>
                </a:cubicBezTo>
                <a:cubicBezTo>
                  <a:pt x="1730" y="240"/>
                  <a:pt x="1730" y="240"/>
                  <a:pt x="1730" y="240"/>
                </a:cubicBezTo>
                <a:cubicBezTo>
                  <a:pt x="1722" y="240"/>
                  <a:pt x="1722" y="240"/>
                  <a:pt x="1722" y="240"/>
                </a:cubicBezTo>
                <a:cubicBezTo>
                  <a:pt x="1714" y="225"/>
                  <a:pt x="1714" y="225"/>
                  <a:pt x="1714" y="225"/>
                </a:cubicBezTo>
                <a:cubicBezTo>
                  <a:pt x="1708" y="225"/>
                  <a:pt x="1708" y="225"/>
                  <a:pt x="1708" y="225"/>
                </a:cubicBezTo>
                <a:cubicBezTo>
                  <a:pt x="1708" y="188"/>
                  <a:pt x="1708" y="188"/>
                  <a:pt x="1708" y="188"/>
                </a:cubicBezTo>
                <a:cubicBezTo>
                  <a:pt x="1699" y="188"/>
                  <a:pt x="1699" y="188"/>
                  <a:pt x="1699" y="188"/>
                </a:cubicBezTo>
                <a:cubicBezTo>
                  <a:pt x="1699" y="225"/>
                  <a:pt x="1699" y="225"/>
                  <a:pt x="1699" y="225"/>
                </a:cubicBezTo>
                <a:cubicBezTo>
                  <a:pt x="1693" y="225"/>
                  <a:pt x="1693" y="225"/>
                  <a:pt x="1693" y="225"/>
                </a:cubicBezTo>
                <a:cubicBezTo>
                  <a:pt x="1676" y="240"/>
                  <a:pt x="1676" y="240"/>
                  <a:pt x="1676" y="240"/>
                </a:cubicBezTo>
                <a:cubicBezTo>
                  <a:pt x="1676" y="292"/>
                  <a:pt x="1676" y="292"/>
                  <a:pt x="1676" y="292"/>
                </a:cubicBezTo>
                <a:cubicBezTo>
                  <a:pt x="1676" y="414"/>
                  <a:pt x="1676" y="414"/>
                  <a:pt x="1676" y="414"/>
                </a:cubicBezTo>
                <a:cubicBezTo>
                  <a:pt x="1649" y="414"/>
                  <a:pt x="1649" y="414"/>
                  <a:pt x="1649" y="414"/>
                </a:cubicBezTo>
                <a:cubicBezTo>
                  <a:pt x="1649" y="249"/>
                  <a:pt x="1649" y="249"/>
                  <a:pt x="1649" y="249"/>
                </a:cubicBezTo>
                <a:cubicBezTo>
                  <a:pt x="1631" y="249"/>
                  <a:pt x="1631" y="249"/>
                  <a:pt x="1631" y="249"/>
                </a:cubicBezTo>
                <a:cubicBezTo>
                  <a:pt x="1631" y="224"/>
                  <a:pt x="1631" y="224"/>
                  <a:pt x="1631" y="224"/>
                </a:cubicBezTo>
                <a:cubicBezTo>
                  <a:pt x="1638" y="224"/>
                  <a:pt x="1638" y="224"/>
                  <a:pt x="1638" y="224"/>
                </a:cubicBezTo>
                <a:cubicBezTo>
                  <a:pt x="1638" y="216"/>
                  <a:pt x="1638" y="216"/>
                  <a:pt x="1638" y="216"/>
                </a:cubicBezTo>
                <a:cubicBezTo>
                  <a:pt x="1631" y="216"/>
                  <a:pt x="1631" y="216"/>
                  <a:pt x="1631" y="216"/>
                </a:cubicBezTo>
                <a:cubicBezTo>
                  <a:pt x="1631" y="208"/>
                  <a:pt x="1631" y="208"/>
                  <a:pt x="1631" y="208"/>
                </a:cubicBezTo>
                <a:cubicBezTo>
                  <a:pt x="1622" y="208"/>
                  <a:pt x="1622" y="208"/>
                  <a:pt x="1622" y="208"/>
                </a:cubicBezTo>
                <a:cubicBezTo>
                  <a:pt x="1622" y="191"/>
                  <a:pt x="1622" y="191"/>
                  <a:pt x="1622" y="191"/>
                </a:cubicBezTo>
                <a:cubicBezTo>
                  <a:pt x="1614" y="191"/>
                  <a:pt x="1614" y="191"/>
                  <a:pt x="1614" y="191"/>
                </a:cubicBezTo>
                <a:cubicBezTo>
                  <a:pt x="1614" y="208"/>
                  <a:pt x="1614" y="208"/>
                  <a:pt x="1614" y="208"/>
                </a:cubicBezTo>
                <a:cubicBezTo>
                  <a:pt x="1608" y="208"/>
                  <a:pt x="1608" y="208"/>
                  <a:pt x="1608" y="208"/>
                </a:cubicBezTo>
                <a:cubicBezTo>
                  <a:pt x="1608" y="216"/>
                  <a:pt x="1608" y="216"/>
                  <a:pt x="1608" y="216"/>
                </a:cubicBezTo>
                <a:cubicBezTo>
                  <a:pt x="1599" y="216"/>
                  <a:pt x="1599" y="216"/>
                  <a:pt x="1599" y="216"/>
                </a:cubicBezTo>
                <a:cubicBezTo>
                  <a:pt x="1599" y="224"/>
                  <a:pt x="1599" y="224"/>
                  <a:pt x="1599" y="224"/>
                </a:cubicBezTo>
                <a:cubicBezTo>
                  <a:pt x="1606" y="224"/>
                  <a:pt x="1606" y="224"/>
                  <a:pt x="1606" y="224"/>
                </a:cubicBezTo>
                <a:cubicBezTo>
                  <a:pt x="1606" y="248"/>
                  <a:pt x="1606" y="248"/>
                  <a:pt x="1606" y="248"/>
                </a:cubicBezTo>
                <a:cubicBezTo>
                  <a:pt x="1592" y="248"/>
                  <a:pt x="1592" y="248"/>
                  <a:pt x="1592" y="248"/>
                </a:cubicBezTo>
                <a:cubicBezTo>
                  <a:pt x="1592" y="341"/>
                  <a:pt x="1592" y="341"/>
                  <a:pt x="1592" y="341"/>
                </a:cubicBezTo>
                <a:cubicBezTo>
                  <a:pt x="1584" y="341"/>
                  <a:pt x="1584" y="341"/>
                  <a:pt x="1584" y="341"/>
                </a:cubicBezTo>
                <a:cubicBezTo>
                  <a:pt x="1584" y="266"/>
                  <a:pt x="1584" y="266"/>
                  <a:pt x="1584" y="266"/>
                </a:cubicBezTo>
                <a:cubicBezTo>
                  <a:pt x="1568" y="255"/>
                  <a:pt x="1568" y="255"/>
                  <a:pt x="1568" y="255"/>
                </a:cubicBezTo>
                <a:cubicBezTo>
                  <a:pt x="1568" y="226"/>
                  <a:pt x="1568" y="226"/>
                  <a:pt x="1568" y="226"/>
                </a:cubicBezTo>
                <a:cubicBezTo>
                  <a:pt x="1560" y="226"/>
                  <a:pt x="1560" y="226"/>
                  <a:pt x="1560" y="226"/>
                </a:cubicBezTo>
                <a:cubicBezTo>
                  <a:pt x="1560" y="249"/>
                  <a:pt x="1560" y="249"/>
                  <a:pt x="1560" y="249"/>
                </a:cubicBezTo>
                <a:cubicBezTo>
                  <a:pt x="1521" y="249"/>
                  <a:pt x="1521" y="249"/>
                  <a:pt x="1521" y="249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476" y="135"/>
                  <a:pt x="1476" y="135"/>
                  <a:pt x="1476" y="135"/>
                </a:cubicBezTo>
                <a:cubicBezTo>
                  <a:pt x="1476" y="93"/>
                  <a:pt x="1476" y="93"/>
                  <a:pt x="1476" y="93"/>
                </a:cubicBezTo>
                <a:cubicBezTo>
                  <a:pt x="1383" y="93"/>
                  <a:pt x="1383" y="93"/>
                  <a:pt x="1383" y="93"/>
                </a:cubicBezTo>
                <a:cubicBezTo>
                  <a:pt x="1383" y="133"/>
                  <a:pt x="1383" y="133"/>
                  <a:pt x="1383" y="133"/>
                </a:cubicBezTo>
                <a:cubicBezTo>
                  <a:pt x="1353" y="133"/>
                  <a:pt x="1353" y="133"/>
                  <a:pt x="1353" y="133"/>
                </a:cubicBezTo>
                <a:cubicBezTo>
                  <a:pt x="1353" y="80"/>
                  <a:pt x="1353" y="80"/>
                  <a:pt x="1353" y="80"/>
                </a:cubicBezTo>
                <a:cubicBezTo>
                  <a:pt x="1321" y="80"/>
                  <a:pt x="1321" y="80"/>
                  <a:pt x="1321" y="80"/>
                </a:cubicBezTo>
                <a:cubicBezTo>
                  <a:pt x="1321" y="52"/>
                  <a:pt x="1321" y="52"/>
                  <a:pt x="1321" y="52"/>
                </a:cubicBezTo>
                <a:cubicBezTo>
                  <a:pt x="1336" y="52"/>
                  <a:pt x="1336" y="52"/>
                  <a:pt x="1336" y="52"/>
                </a:cubicBezTo>
                <a:cubicBezTo>
                  <a:pt x="1336" y="45"/>
                  <a:pt x="1336" y="45"/>
                  <a:pt x="1336" y="45"/>
                </a:cubicBezTo>
                <a:cubicBezTo>
                  <a:pt x="1321" y="45"/>
                  <a:pt x="1321" y="45"/>
                  <a:pt x="1321" y="45"/>
                </a:cubicBezTo>
                <a:cubicBezTo>
                  <a:pt x="1321" y="20"/>
                  <a:pt x="1321" y="20"/>
                  <a:pt x="1321" y="20"/>
                </a:cubicBezTo>
                <a:cubicBezTo>
                  <a:pt x="1305" y="20"/>
                  <a:pt x="1305" y="20"/>
                  <a:pt x="1305" y="20"/>
                </a:cubicBezTo>
                <a:cubicBezTo>
                  <a:pt x="1305" y="3"/>
                  <a:pt x="1305" y="3"/>
                  <a:pt x="1305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8" y="20"/>
                  <a:pt x="1298" y="20"/>
                  <a:pt x="1298" y="20"/>
                </a:cubicBezTo>
                <a:cubicBezTo>
                  <a:pt x="1282" y="20"/>
                  <a:pt x="1282" y="20"/>
                  <a:pt x="1282" y="20"/>
                </a:cubicBezTo>
                <a:cubicBezTo>
                  <a:pt x="1282" y="45"/>
                  <a:pt x="1282" y="45"/>
                  <a:pt x="1282" y="45"/>
                </a:cubicBezTo>
                <a:cubicBezTo>
                  <a:pt x="1267" y="45"/>
                  <a:pt x="1267" y="45"/>
                  <a:pt x="1267" y="45"/>
                </a:cubicBezTo>
                <a:cubicBezTo>
                  <a:pt x="1267" y="53"/>
                  <a:pt x="1267" y="53"/>
                  <a:pt x="1267" y="53"/>
                </a:cubicBezTo>
                <a:cubicBezTo>
                  <a:pt x="1282" y="53"/>
                  <a:pt x="1282" y="53"/>
                  <a:pt x="1282" y="53"/>
                </a:cubicBezTo>
                <a:cubicBezTo>
                  <a:pt x="1282" y="79"/>
                  <a:pt x="1282" y="79"/>
                  <a:pt x="1282" y="79"/>
                </a:cubicBezTo>
                <a:cubicBezTo>
                  <a:pt x="1261" y="79"/>
                  <a:pt x="1261" y="79"/>
                  <a:pt x="1261" y="79"/>
                </a:cubicBezTo>
                <a:cubicBezTo>
                  <a:pt x="1261" y="68"/>
                  <a:pt x="1261" y="68"/>
                  <a:pt x="1261" y="68"/>
                </a:cubicBezTo>
                <a:cubicBezTo>
                  <a:pt x="1251" y="68"/>
                  <a:pt x="1251" y="68"/>
                  <a:pt x="1251" y="68"/>
                </a:cubicBezTo>
                <a:cubicBezTo>
                  <a:pt x="1251" y="44"/>
                  <a:pt x="1251" y="44"/>
                  <a:pt x="1251" y="44"/>
                </a:cubicBezTo>
                <a:cubicBezTo>
                  <a:pt x="1228" y="44"/>
                  <a:pt x="1228" y="44"/>
                  <a:pt x="1228" y="44"/>
                </a:cubicBezTo>
                <a:cubicBezTo>
                  <a:pt x="1228" y="76"/>
                  <a:pt x="1228" y="76"/>
                  <a:pt x="1228" y="76"/>
                </a:cubicBezTo>
                <a:cubicBezTo>
                  <a:pt x="1220" y="76"/>
                  <a:pt x="1220" y="76"/>
                  <a:pt x="1220" y="76"/>
                </a:cubicBezTo>
                <a:cubicBezTo>
                  <a:pt x="1220" y="134"/>
                  <a:pt x="1220" y="134"/>
                  <a:pt x="1220" y="134"/>
                </a:cubicBezTo>
                <a:cubicBezTo>
                  <a:pt x="1205" y="134"/>
                  <a:pt x="1205" y="134"/>
                  <a:pt x="1205" y="134"/>
                </a:cubicBezTo>
                <a:cubicBezTo>
                  <a:pt x="1205" y="89"/>
                  <a:pt x="1205" y="89"/>
                  <a:pt x="1205" y="89"/>
                </a:cubicBezTo>
                <a:cubicBezTo>
                  <a:pt x="1173" y="50"/>
                  <a:pt x="1173" y="50"/>
                  <a:pt x="1173" y="50"/>
                </a:cubicBezTo>
                <a:cubicBezTo>
                  <a:pt x="1173" y="0"/>
                  <a:pt x="1173" y="0"/>
                  <a:pt x="1173" y="0"/>
                </a:cubicBezTo>
              </a:path>
            </a:pathLst>
          </a:custGeom>
          <a:solidFill>
            <a:srgbClr val="002060">
              <a:alpha val="6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/>
            <a:endParaRPr sz="1350"/>
          </a:p>
        </p:txBody>
      </p:sp>
      <p:pic>
        <p:nvPicPr>
          <p:cNvPr id="6146" name="Picture 3" descr="C:\Users\wangyanming\Desktop\未标题-3-01.jpg"/>
          <p:cNvPicPr>
            <a:picLocks noChangeAspect="1"/>
          </p:cNvPicPr>
          <p:nvPr/>
        </p:nvPicPr>
        <p:blipFill>
          <a:blip r:embed="rId1"/>
          <a:srcRect t="14948" r="893" b="79303"/>
          <a:stretch>
            <a:fillRect/>
          </a:stretch>
        </p:blipFill>
        <p:spPr>
          <a:xfrm>
            <a:off x="19050" y="6236335"/>
            <a:ext cx="12154535" cy="4679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" descr="C:\Users\wangyanming\Desktop\未标题-1-08.png"/>
          <p:cNvPicPr>
            <a:picLocks noChangeAspect="1"/>
          </p:cNvPicPr>
          <p:nvPr/>
        </p:nvPicPr>
        <p:blipFill>
          <a:blip r:embed="rId2"/>
          <a:srcRect t="-87500" b="-87500"/>
          <a:stretch>
            <a:fillRect/>
          </a:stretch>
        </p:blipFill>
        <p:spPr>
          <a:xfrm>
            <a:off x="19050" y="857421"/>
            <a:ext cx="12192000" cy="551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724535" y="1195705"/>
            <a:ext cx="107080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buFont typeface="+mj-ea"/>
              <a:buNone/>
            </a:pPr>
            <a:r>
              <a:rPr 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注意事项：当不采用内置</a:t>
            </a:r>
            <a:r>
              <a:rPr 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浏览器，审批OA等待办调用360浏览器时发现处理后重新打开了新的空白网页，可自行在浏览器中进行设置：</a:t>
            </a:r>
            <a:endParaRPr lang="zh-CN" dirty="0">
              <a:solidFill>
                <a:schemeClr val="tx1">
                  <a:lumMod val="75000"/>
                  <a:lumOff val="25000"/>
                </a:schemeClr>
              </a:solidFill>
              <a:latin typeface="Microsoft YaHei" charset="0"/>
              <a:ea typeface="Microsoft YaHei" charset="0"/>
              <a:cs typeface="Microsoft YaHei" charset="0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579755" y="298450"/>
            <a:ext cx="10708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zh-CN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浏览器</a:t>
            </a:r>
            <a:r>
              <a:rPr lang="zh-CN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设置</a:t>
            </a:r>
            <a:endParaRPr lang="zh-CN" sz="2400" b="1" spc="300">
              <a:solidFill>
                <a:srgbClr val="008543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64590" y="1840865"/>
            <a:ext cx="9862820" cy="3949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 descr="7b0a2020202022776f7264617274223a2022220a7d0a"/>
          <p:cNvSpPr txBox="1"/>
          <p:nvPr/>
        </p:nvSpPr>
        <p:spPr>
          <a:xfrm>
            <a:off x="1367790" y="2315210"/>
            <a:ext cx="9029700" cy="18681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 sz="8800" b="1" kern="1500" spc="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Microsoft YaHei" panose="020B0503020204020204" charset="-122"/>
                <a:ea typeface="Microsoft YaHei" panose="020B0503020204020204" charset="-122"/>
                <a:cs typeface="华文行楷" panose="02010800040101010101" charset="-122"/>
                <a:sym typeface="汉仪黑方简" panose="00020600040101010101" charset="-122"/>
              </a:rPr>
              <a:t>谢谢</a:t>
            </a:r>
            <a:endParaRPr lang="zh-CN" altLang="en-US" sz="8800" b="1" kern="1500" spc="6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Microsoft YaHei" panose="020B0503020204020204" charset="-122"/>
              <a:ea typeface="Microsoft YaHei" panose="020B0503020204020204" charset="-122"/>
              <a:cs typeface="华文行楷" panose="02010800040101010101" charset="-122"/>
              <a:sym typeface="汉仪黑方简" panose="00020600040101010101" charset="-122"/>
            </a:endParaRPr>
          </a:p>
        </p:txBody>
      </p:sp>
      <p:pic>
        <p:nvPicPr>
          <p:cNvPr id="4" name="图片 3" descr="大横琴logo（原色简称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8790" y="344170"/>
            <a:ext cx="1793875" cy="4705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5" name="矩形 294"/>
          <p:cNvSpPr/>
          <p:nvPr/>
        </p:nvSpPr>
        <p:spPr>
          <a:xfrm>
            <a:off x="19050" y="6094730"/>
            <a:ext cx="12154535" cy="7664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9" name="íş1íḑè"/>
          <p:cNvSpPr/>
          <p:nvPr/>
        </p:nvSpPr>
        <p:spPr bwMode="auto">
          <a:xfrm>
            <a:off x="82550" y="3975100"/>
            <a:ext cx="12109450" cy="2261235"/>
          </a:xfrm>
          <a:custGeom>
            <a:avLst/>
            <a:gdLst>
              <a:gd name="T0" fmla="*/ 1128 w 1998"/>
              <a:gd name="T1" fmla="*/ 86 h 642"/>
              <a:gd name="T2" fmla="*/ 1103 w 1998"/>
              <a:gd name="T3" fmla="*/ 88 h 642"/>
              <a:gd name="T4" fmla="*/ 1051 w 1998"/>
              <a:gd name="T5" fmla="*/ 218 h 642"/>
              <a:gd name="T6" fmla="*/ 1020 w 1998"/>
              <a:gd name="T7" fmla="*/ 217 h 642"/>
              <a:gd name="T8" fmla="*/ 808 w 1998"/>
              <a:gd name="T9" fmla="*/ 222 h 642"/>
              <a:gd name="T10" fmla="*/ 729 w 1998"/>
              <a:gd name="T11" fmla="*/ 134 h 642"/>
              <a:gd name="T12" fmla="*/ 589 w 1998"/>
              <a:gd name="T13" fmla="*/ 134 h 642"/>
              <a:gd name="T14" fmla="*/ 556 w 1998"/>
              <a:gd name="T15" fmla="*/ 40 h 642"/>
              <a:gd name="T16" fmla="*/ 518 w 1998"/>
              <a:gd name="T17" fmla="*/ 133 h 642"/>
              <a:gd name="T18" fmla="*/ 479 w 1998"/>
              <a:gd name="T19" fmla="*/ 204 h 642"/>
              <a:gd name="T20" fmla="*/ 462 w 1998"/>
              <a:gd name="T21" fmla="*/ 134 h 642"/>
              <a:gd name="T22" fmla="*/ 408 w 1998"/>
              <a:gd name="T23" fmla="*/ 104 h 642"/>
              <a:gd name="T24" fmla="*/ 336 w 1998"/>
              <a:gd name="T25" fmla="*/ 303 h 642"/>
              <a:gd name="T26" fmla="*/ 251 w 1998"/>
              <a:gd name="T27" fmla="*/ 301 h 642"/>
              <a:gd name="T28" fmla="*/ 191 w 1998"/>
              <a:gd name="T29" fmla="*/ 128 h 642"/>
              <a:gd name="T30" fmla="*/ 152 w 1998"/>
              <a:gd name="T31" fmla="*/ 327 h 642"/>
              <a:gd name="T32" fmla="*/ 140 w 1998"/>
              <a:gd name="T33" fmla="*/ 275 h 642"/>
              <a:gd name="T34" fmla="*/ 112 w 1998"/>
              <a:gd name="T35" fmla="*/ 212 h 642"/>
              <a:gd name="T36" fmla="*/ 90 w 1998"/>
              <a:gd name="T37" fmla="*/ 261 h 642"/>
              <a:gd name="T38" fmla="*/ 64 w 1998"/>
              <a:gd name="T39" fmla="*/ 388 h 642"/>
              <a:gd name="T40" fmla="*/ 37 w 1998"/>
              <a:gd name="T41" fmla="*/ 258 h 642"/>
              <a:gd name="T42" fmla="*/ 14 w 1998"/>
              <a:gd name="T43" fmla="*/ 259 h 642"/>
              <a:gd name="T44" fmla="*/ 1998 w 1998"/>
              <a:gd name="T45" fmla="*/ 641 h 642"/>
              <a:gd name="T46" fmla="*/ 1976 w 1998"/>
              <a:gd name="T47" fmla="*/ 211 h 642"/>
              <a:gd name="T48" fmla="*/ 1952 w 1998"/>
              <a:gd name="T49" fmla="*/ 154 h 642"/>
              <a:gd name="T50" fmla="*/ 1923 w 1998"/>
              <a:gd name="T51" fmla="*/ 211 h 642"/>
              <a:gd name="T52" fmla="*/ 1914 w 1998"/>
              <a:gd name="T53" fmla="*/ 134 h 642"/>
              <a:gd name="T54" fmla="*/ 1901 w 1998"/>
              <a:gd name="T55" fmla="*/ 88 h 642"/>
              <a:gd name="T56" fmla="*/ 1890 w 1998"/>
              <a:gd name="T57" fmla="*/ 135 h 642"/>
              <a:gd name="T58" fmla="*/ 1868 w 1998"/>
              <a:gd name="T59" fmla="*/ 150 h 642"/>
              <a:gd name="T60" fmla="*/ 1844 w 1998"/>
              <a:gd name="T61" fmla="*/ 112 h 642"/>
              <a:gd name="T62" fmla="*/ 1815 w 1998"/>
              <a:gd name="T63" fmla="*/ 68 h 642"/>
              <a:gd name="T64" fmla="*/ 1759 w 1998"/>
              <a:gd name="T65" fmla="*/ 232 h 642"/>
              <a:gd name="T66" fmla="*/ 1730 w 1998"/>
              <a:gd name="T67" fmla="*/ 240 h 642"/>
              <a:gd name="T68" fmla="*/ 1708 w 1998"/>
              <a:gd name="T69" fmla="*/ 188 h 642"/>
              <a:gd name="T70" fmla="*/ 1676 w 1998"/>
              <a:gd name="T71" fmla="*/ 240 h 642"/>
              <a:gd name="T72" fmla="*/ 1649 w 1998"/>
              <a:gd name="T73" fmla="*/ 249 h 642"/>
              <a:gd name="T74" fmla="*/ 1638 w 1998"/>
              <a:gd name="T75" fmla="*/ 216 h 642"/>
              <a:gd name="T76" fmla="*/ 1622 w 1998"/>
              <a:gd name="T77" fmla="*/ 191 h 642"/>
              <a:gd name="T78" fmla="*/ 1608 w 1998"/>
              <a:gd name="T79" fmla="*/ 216 h 642"/>
              <a:gd name="T80" fmla="*/ 1606 w 1998"/>
              <a:gd name="T81" fmla="*/ 248 h 642"/>
              <a:gd name="T82" fmla="*/ 1584 w 1998"/>
              <a:gd name="T83" fmla="*/ 266 h 642"/>
              <a:gd name="T84" fmla="*/ 1560 w 1998"/>
              <a:gd name="T85" fmla="*/ 249 h 642"/>
              <a:gd name="T86" fmla="*/ 1476 w 1998"/>
              <a:gd name="T87" fmla="*/ 93 h 642"/>
              <a:gd name="T88" fmla="*/ 1353 w 1998"/>
              <a:gd name="T89" fmla="*/ 80 h 642"/>
              <a:gd name="T90" fmla="*/ 1336 w 1998"/>
              <a:gd name="T91" fmla="*/ 45 h 642"/>
              <a:gd name="T92" fmla="*/ 1305 w 1998"/>
              <a:gd name="T93" fmla="*/ 3 h 642"/>
              <a:gd name="T94" fmla="*/ 1282 w 1998"/>
              <a:gd name="T95" fmla="*/ 45 h 642"/>
              <a:gd name="T96" fmla="*/ 1282 w 1998"/>
              <a:gd name="T97" fmla="*/ 79 h 642"/>
              <a:gd name="T98" fmla="*/ 1251 w 1998"/>
              <a:gd name="T99" fmla="*/ 44 h 642"/>
              <a:gd name="T100" fmla="*/ 1220 w 1998"/>
              <a:gd name="T101" fmla="*/ 134 h 642"/>
              <a:gd name="T102" fmla="*/ 1173 w 1998"/>
              <a:gd name="T103" fmla="*/ 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98" h="642">
                <a:moveTo>
                  <a:pt x="1173" y="0"/>
                </a:moveTo>
                <a:cubicBezTo>
                  <a:pt x="1165" y="0"/>
                  <a:pt x="1165" y="0"/>
                  <a:pt x="1165" y="0"/>
                </a:cubicBezTo>
                <a:cubicBezTo>
                  <a:pt x="1165" y="53"/>
                  <a:pt x="1165" y="53"/>
                  <a:pt x="1165" y="53"/>
                </a:cubicBezTo>
                <a:cubicBezTo>
                  <a:pt x="1128" y="86"/>
                  <a:pt x="1128" y="86"/>
                  <a:pt x="1128" y="86"/>
                </a:cubicBezTo>
                <a:cubicBezTo>
                  <a:pt x="1111" y="86"/>
                  <a:pt x="1111" y="86"/>
                  <a:pt x="1111" y="86"/>
                </a:cubicBezTo>
                <a:cubicBezTo>
                  <a:pt x="1111" y="27"/>
                  <a:pt x="1111" y="27"/>
                  <a:pt x="1111" y="27"/>
                </a:cubicBezTo>
                <a:cubicBezTo>
                  <a:pt x="1103" y="27"/>
                  <a:pt x="1103" y="27"/>
                  <a:pt x="1103" y="27"/>
                </a:cubicBezTo>
                <a:cubicBezTo>
                  <a:pt x="1103" y="88"/>
                  <a:pt x="1103" y="88"/>
                  <a:pt x="1103" y="88"/>
                </a:cubicBezTo>
                <a:cubicBezTo>
                  <a:pt x="1060" y="134"/>
                  <a:pt x="1060" y="134"/>
                  <a:pt x="1060" y="134"/>
                </a:cubicBezTo>
                <a:cubicBezTo>
                  <a:pt x="1060" y="189"/>
                  <a:pt x="1060" y="189"/>
                  <a:pt x="1060" y="189"/>
                </a:cubicBezTo>
                <a:cubicBezTo>
                  <a:pt x="1051" y="189"/>
                  <a:pt x="1051" y="189"/>
                  <a:pt x="1051" y="189"/>
                </a:cubicBezTo>
                <a:cubicBezTo>
                  <a:pt x="1051" y="218"/>
                  <a:pt x="1051" y="218"/>
                  <a:pt x="1051" y="218"/>
                </a:cubicBezTo>
                <a:cubicBezTo>
                  <a:pt x="1036" y="218"/>
                  <a:pt x="1036" y="218"/>
                  <a:pt x="1036" y="218"/>
                </a:cubicBezTo>
                <a:cubicBezTo>
                  <a:pt x="1036" y="299"/>
                  <a:pt x="1036" y="299"/>
                  <a:pt x="1036" y="299"/>
                </a:cubicBezTo>
                <a:cubicBezTo>
                  <a:pt x="1020" y="299"/>
                  <a:pt x="1020" y="299"/>
                  <a:pt x="1020" y="299"/>
                </a:cubicBezTo>
                <a:cubicBezTo>
                  <a:pt x="1020" y="217"/>
                  <a:pt x="1020" y="217"/>
                  <a:pt x="1020" y="217"/>
                </a:cubicBezTo>
                <a:cubicBezTo>
                  <a:pt x="967" y="217"/>
                  <a:pt x="967" y="217"/>
                  <a:pt x="967" y="217"/>
                </a:cubicBezTo>
                <a:cubicBezTo>
                  <a:pt x="967" y="75"/>
                  <a:pt x="967" y="75"/>
                  <a:pt x="967" y="75"/>
                </a:cubicBezTo>
                <a:cubicBezTo>
                  <a:pt x="808" y="75"/>
                  <a:pt x="808" y="75"/>
                  <a:pt x="808" y="75"/>
                </a:cubicBezTo>
                <a:cubicBezTo>
                  <a:pt x="808" y="222"/>
                  <a:pt x="808" y="222"/>
                  <a:pt x="808" y="222"/>
                </a:cubicBezTo>
                <a:cubicBezTo>
                  <a:pt x="770" y="222"/>
                  <a:pt x="770" y="222"/>
                  <a:pt x="770" y="222"/>
                </a:cubicBezTo>
                <a:cubicBezTo>
                  <a:pt x="770" y="177"/>
                  <a:pt x="770" y="177"/>
                  <a:pt x="770" y="177"/>
                </a:cubicBezTo>
                <a:cubicBezTo>
                  <a:pt x="729" y="177"/>
                  <a:pt x="729" y="177"/>
                  <a:pt x="729" y="177"/>
                </a:cubicBezTo>
                <a:cubicBezTo>
                  <a:pt x="729" y="134"/>
                  <a:pt x="729" y="134"/>
                  <a:pt x="729" y="134"/>
                </a:cubicBezTo>
                <a:cubicBezTo>
                  <a:pt x="633" y="134"/>
                  <a:pt x="633" y="134"/>
                  <a:pt x="633" y="134"/>
                </a:cubicBezTo>
                <a:cubicBezTo>
                  <a:pt x="633" y="272"/>
                  <a:pt x="633" y="272"/>
                  <a:pt x="633" y="272"/>
                </a:cubicBezTo>
                <a:cubicBezTo>
                  <a:pt x="589" y="272"/>
                  <a:pt x="589" y="272"/>
                  <a:pt x="589" y="272"/>
                </a:cubicBezTo>
                <a:cubicBezTo>
                  <a:pt x="589" y="134"/>
                  <a:pt x="589" y="134"/>
                  <a:pt x="589" y="134"/>
                </a:cubicBezTo>
                <a:cubicBezTo>
                  <a:pt x="572" y="134"/>
                  <a:pt x="572" y="134"/>
                  <a:pt x="572" y="134"/>
                </a:cubicBezTo>
                <a:cubicBezTo>
                  <a:pt x="572" y="92"/>
                  <a:pt x="572" y="92"/>
                  <a:pt x="572" y="92"/>
                </a:cubicBezTo>
                <a:cubicBezTo>
                  <a:pt x="556" y="71"/>
                  <a:pt x="556" y="71"/>
                  <a:pt x="556" y="71"/>
                </a:cubicBezTo>
                <a:cubicBezTo>
                  <a:pt x="556" y="40"/>
                  <a:pt x="556" y="40"/>
                  <a:pt x="556" y="40"/>
                </a:cubicBezTo>
                <a:cubicBezTo>
                  <a:pt x="546" y="40"/>
                  <a:pt x="546" y="40"/>
                  <a:pt x="546" y="40"/>
                </a:cubicBezTo>
                <a:cubicBezTo>
                  <a:pt x="546" y="69"/>
                  <a:pt x="546" y="69"/>
                  <a:pt x="546" y="69"/>
                </a:cubicBezTo>
                <a:cubicBezTo>
                  <a:pt x="518" y="91"/>
                  <a:pt x="518" y="91"/>
                  <a:pt x="518" y="91"/>
                </a:cubicBezTo>
                <a:cubicBezTo>
                  <a:pt x="518" y="133"/>
                  <a:pt x="518" y="133"/>
                  <a:pt x="518" y="133"/>
                </a:cubicBezTo>
                <a:cubicBezTo>
                  <a:pt x="503" y="133"/>
                  <a:pt x="503" y="133"/>
                  <a:pt x="503" y="133"/>
                </a:cubicBezTo>
                <a:cubicBezTo>
                  <a:pt x="503" y="274"/>
                  <a:pt x="503" y="274"/>
                  <a:pt x="503" y="274"/>
                </a:cubicBezTo>
                <a:cubicBezTo>
                  <a:pt x="479" y="259"/>
                  <a:pt x="479" y="259"/>
                  <a:pt x="479" y="259"/>
                </a:cubicBezTo>
                <a:cubicBezTo>
                  <a:pt x="479" y="204"/>
                  <a:pt x="479" y="204"/>
                  <a:pt x="479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0" y="264"/>
                  <a:pt x="470" y="264"/>
                  <a:pt x="470" y="264"/>
                </a:cubicBezTo>
                <a:cubicBezTo>
                  <a:pt x="462" y="264"/>
                  <a:pt x="462" y="264"/>
                  <a:pt x="462" y="264"/>
                </a:cubicBezTo>
                <a:cubicBezTo>
                  <a:pt x="462" y="134"/>
                  <a:pt x="462" y="134"/>
                  <a:pt x="462" y="134"/>
                </a:cubicBezTo>
                <a:cubicBezTo>
                  <a:pt x="424" y="103"/>
                  <a:pt x="424" y="103"/>
                  <a:pt x="424" y="103"/>
                </a:cubicBezTo>
                <a:cubicBezTo>
                  <a:pt x="424" y="27"/>
                  <a:pt x="424" y="27"/>
                  <a:pt x="424" y="27"/>
                </a:cubicBezTo>
                <a:cubicBezTo>
                  <a:pt x="408" y="27"/>
                  <a:pt x="408" y="27"/>
                  <a:pt x="408" y="27"/>
                </a:cubicBezTo>
                <a:cubicBezTo>
                  <a:pt x="408" y="104"/>
                  <a:pt x="408" y="104"/>
                  <a:pt x="408" y="104"/>
                </a:cubicBezTo>
                <a:cubicBezTo>
                  <a:pt x="369" y="135"/>
                  <a:pt x="369" y="135"/>
                  <a:pt x="369" y="135"/>
                </a:cubicBezTo>
                <a:cubicBezTo>
                  <a:pt x="369" y="277"/>
                  <a:pt x="369" y="277"/>
                  <a:pt x="369" y="277"/>
                </a:cubicBezTo>
                <a:cubicBezTo>
                  <a:pt x="352" y="303"/>
                  <a:pt x="352" y="303"/>
                  <a:pt x="352" y="303"/>
                </a:cubicBezTo>
                <a:cubicBezTo>
                  <a:pt x="336" y="303"/>
                  <a:pt x="336" y="303"/>
                  <a:pt x="336" y="303"/>
                </a:cubicBezTo>
                <a:cubicBezTo>
                  <a:pt x="336" y="272"/>
                  <a:pt x="336" y="272"/>
                  <a:pt x="336" y="272"/>
                </a:cubicBezTo>
                <a:cubicBezTo>
                  <a:pt x="282" y="272"/>
                  <a:pt x="282" y="272"/>
                  <a:pt x="282" y="272"/>
                </a:cubicBezTo>
                <a:cubicBezTo>
                  <a:pt x="282" y="301"/>
                  <a:pt x="282" y="301"/>
                  <a:pt x="282" y="301"/>
                </a:cubicBezTo>
                <a:cubicBezTo>
                  <a:pt x="251" y="301"/>
                  <a:pt x="251" y="301"/>
                  <a:pt x="251" y="301"/>
                </a:cubicBezTo>
                <a:cubicBezTo>
                  <a:pt x="251" y="389"/>
                  <a:pt x="251" y="389"/>
                  <a:pt x="251" y="389"/>
                </a:cubicBezTo>
                <a:cubicBezTo>
                  <a:pt x="231" y="389"/>
                  <a:pt x="231" y="389"/>
                  <a:pt x="231" y="389"/>
                </a:cubicBezTo>
                <a:cubicBezTo>
                  <a:pt x="231" y="128"/>
                  <a:pt x="231" y="128"/>
                  <a:pt x="231" y="128"/>
                </a:cubicBezTo>
                <a:cubicBezTo>
                  <a:pt x="191" y="128"/>
                  <a:pt x="191" y="128"/>
                  <a:pt x="191" y="128"/>
                </a:cubicBezTo>
                <a:cubicBezTo>
                  <a:pt x="191" y="437"/>
                  <a:pt x="191" y="437"/>
                  <a:pt x="191" y="437"/>
                </a:cubicBezTo>
                <a:cubicBezTo>
                  <a:pt x="184" y="437"/>
                  <a:pt x="184" y="437"/>
                  <a:pt x="184" y="437"/>
                </a:cubicBezTo>
                <a:cubicBezTo>
                  <a:pt x="184" y="327"/>
                  <a:pt x="184" y="327"/>
                  <a:pt x="184" y="327"/>
                </a:cubicBezTo>
                <a:cubicBezTo>
                  <a:pt x="152" y="327"/>
                  <a:pt x="152" y="327"/>
                  <a:pt x="152" y="327"/>
                </a:cubicBezTo>
                <a:cubicBezTo>
                  <a:pt x="152" y="299"/>
                  <a:pt x="152" y="299"/>
                  <a:pt x="152" y="299"/>
                </a:cubicBezTo>
                <a:cubicBezTo>
                  <a:pt x="140" y="299"/>
                  <a:pt x="140" y="299"/>
                  <a:pt x="140" y="299"/>
                </a:cubicBezTo>
                <a:cubicBezTo>
                  <a:pt x="140" y="292"/>
                  <a:pt x="140" y="292"/>
                  <a:pt x="140" y="292"/>
                </a:cubicBezTo>
                <a:cubicBezTo>
                  <a:pt x="140" y="275"/>
                  <a:pt x="140" y="275"/>
                  <a:pt x="140" y="275"/>
                </a:cubicBezTo>
                <a:cubicBezTo>
                  <a:pt x="130" y="261"/>
                  <a:pt x="130" y="261"/>
                  <a:pt x="130" y="261"/>
                </a:cubicBezTo>
                <a:cubicBezTo>
                  <a:pt x="115" y="261"/>
                  <a:pt x="115" y="261"/>
                  <a:pt x="115" y="261"/>
                </a:cubicBezTo>
                <a:cubicBezTo>
                  <a:pt x="115" y="215"/>
                  <a:pt x="115" y="215"/>
                  <a:pt x="115" y="215"/>
                </a:cubicBezTo>
                <a:cubicBezTo>
                  <a:pt x="115" y="214"/>
                  <a:pt x="114" y="212"/>
                  <a:pt x="112" y="212"/>
                </a:cubicBezTo>
                <a:cubicBezTo>
                  <a:pt x="108" y="212"/>
                  <a:pt x="108" y="212"/>
                  <a:pt x="108" y="212"/>
                </a:cubicBezTo>
                <a:cubicBezTo>
                  <a:pt x="106" y="212"/>
                  <a:pt x="105" y="214"/>
                  <a:pt x="105" y="215"/>
                </a:cubicBezTo>
                <a:cubicBezTo>
                  <a:pt x="105" y="261"/>
                  <a:pt x="105" y="261"/>
                  <a:pt x="105" y="261"/>
                </a:cubicBezTo>
                <a:cubicBezTo>
                  <a:pt x="90" y="261"/>
                  <a:pt x="90" y="261"/>
                  <a:pt x="90" y="261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92"/>
                  <a:pt x="80" y="292"/>
                  <a:pt x="80" y="292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64" y="388"/>
                  <a:pt x="64" y="388"/>
                  <a:pt x="64" y="388"/>
                </a:cubicBezTo>
                <a:cubicBezTo>
                  <a:pt x="64" y="302"/>
                  <a:pt x="64" y="302"/>
                  <a:pt x="64" y="302"/>
                </a:cubicBezTo>
                <a:cubicBezTo>
                  <a:pt x="46" y="302"/>
                  <a:pt x="46" y="302"/>
                  <a:pt x="46" y="302"/>
                </a:cubicBezTo>
                <a:cubicBezTo>
                  <a:pt x="46" y="258"/>
                  <a:pt x="46" y="258"/>
                  <a:pt x="46" y="258"/>
                </a:cubicBezTo>
                <a:cubicBezTo>
                  <a:pt x="37" y="258"/>
                  <a:pt x="37" y="258"/>
                  <a:pt x="37" y="258"/>
                </a:cubicBezTo>
                <a:cubicBezTo>
                  <a:pt x="37" y="227"/>
                  <a:pt x="37" y="227"/>
                  <a:pt x="37" y="227"/>
                </a:cubicBezTo>
                <a:cubicBezTo>
                  <a:pt x="25" y="227"/>
                  <a:pt x="25" y="227"/>
                  <a:pt x="25" y="227"/>
                </a:cubicBezTo>
                <a:cubicBezTo>
                  <a:pt x="25" y="259"/>
                  <a:pt x="25" y="259"/>
                  <a:pt x="25" y="259"/>
                </a:cubicBezTo>
                <a:cubicBezTo>
                  <a:pt x="14" y="259"/>
                  <a:pt x="14" y="259"/>
                  <a:pt x="14" y="259"/>
                </a:cubicBezTo>
                <a:cubicBezTo>
                  <a:pt x="14" y="298"/>
                  <a:pt x="14" y="298"/>
                  <a:pt x="14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642"/>
                  <a:pt x="0" y="642"/>
                  <a:pt x="0" y="642"/>
                </a:cubicBezTo>
                <a:cubicBezTo>
                  <a:pt x="1998" y="641"/>
                  <a:pt x="1998" y="641"/>
                  <a:pt x="1998" y="641"/>
                </a:cubicBezTo>
                <a:cubicBezTo>
                  <a:pt x="1998" y="124"/>
                  <a:pt x="1998" y="124"/>
                  <a:pt x="1998" y="124"/>
                </a:cubicBezTo>
                <a:cubicBezTo>
                  <a:pt x="1998" y="117"/>
                  <a:pt x="1993" y="112"/>
                  <a:pt x="1987" y="112"/>
                </a:cubicBezTo>
                <a:cubicBezTo>
                  <a:pt x="1981" y="112"/>
                  <a:pt x="1976" y="117"/>
                  <a:pt x="1976" y="124"/>
                </a:cubicBezTo>
                <a:cubicBezTo>
                  <a:pt x="1976" y="211"/>
                  <a:pt x="1976" y="211"/>
                  <a:pt x="1976" y="211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58"/>
                  <a:pt x="1955" y="158"/>
                  <a:pt x="1955" y="158"/>
                </a:cubicBezTo>
                <a:cubicBezTo>
                  <a:pt x="1955" y="156"/>
                  <a:pt x="1954" y="154"/>
                  <a:pt x="1952" y="154"/>
                </a:cubicBezTo>
                <a:cubicBezTo>
                  <a:pt x="1943" y="154"/>
                  <a:pt x="1943" y="154"/>
                  <a:pt x="1943" y="154"/>
                </a:cubicBezTo>
                <a:cubicBezTo>
                  <a:pt x="1941" y="154"/>
                  <a:pt x="1940" y="156"/>
                  <a:pt x="1940" y="158"/>
                </a:cubicBezTo>
                <a:cubicBezTo>
                  <a:pt x="1940" y="193"/>
                  <a:pt x="1940" y="193"/>
                  <a:pt x="1940" y="193"/>
                </a:cubicBezTo>
                <a:cubicBezTo>
                  <a:pt x="1923" y="211"/>
                  <a:pt x="1923" y="211"/>
                  <a:pt x="1923" y="211"/>
                </a:cubicBezTo>
                <a:cubicBezTo>
                  <a:pt x="1923" y="143"/>
                  <a:pt x="1923" y="143"/>
                  <a:pt x="1923" y="143"/>
                </a:cubicBezTo>
                <a:cubicBezTo>
                  <a:pt x="1923" y="143"/>
                  <a:pt x="1922" y="142"/>
                  <a:pt x="1922" y="141"/>
                </a:cubicBezTo>
                <a:cubicBezTo>
                  <a:pt x="1916" y="135"/>
                  <a:pt x="1916" y="135"/>
                  <a:pt x="1916" y="135"/>
                </a:cubicBezTo>
                <a:cubicBezTo>
                  <a:pt x="1916" y="135"/>
                  <a:pt x="1915" y="134"/>
                  <a:pt x="1914" y="134"/>
                </a:cubicBezTo>
                <a:cubicBezTo>
                  <a:pt x="1906" y="134"/>
                  <a:pt x="1906" y="134"/>
                  <a:pt x="1906" y="134"/>
                </a:cubicBezTo>
                <a:cubicBezTo>
                  <a:pt x="1906" y="90"/>
                  <a:pt x="1906" y="90"/>
                  <a:pt x="1906" y="90"/>
                </a:cubicBezTo>
                <a:cubicBezTo>
                  <a:pt x="1906" y="89"/>
                  <a:pt x="1905" y="88"/>
                  <a:pt x="1905" y="88"/>
                </a:cubicBezTo>
                <a:cubicBezTo>
                  <a:pt x="1901" y="88"/>
                  <a:pt x="1901" y="88"/>
                  <a:pt x="1901" y="88"/>
                </a:cubicBezTo>
                <a:cubicBezTo>
                  <a:pt x="1900" y="88"/>
                  <a:pt x="1899" y="89"/>
                  <a:pt x="1899" y="90"/>
                </a:cubicBezTo>
                <a:cubicBezTo>
                  <a:pt x="1899" y="134"/>
                  <a:pt x="1899" y="134"/>
                  <a:pt x="1899" y="134"/>
                </a:cubicBezTo>
                <a:cubicBezTo>
                  <a:pt x="1892" y="134"/>
                  <a:pt x="1892" y="134"/>
                  <a:pt x="1892" y="134"/>
                </a:cubicBezTo>
                <a:cubicBezTo>
                  <a:pt x="1891" y="134"/>
                  <a:pt x="1890" y="135"/>
                  <a:pt x="1890" y="135"/>
                </a:cubicBezTo>
                <a:cubicBezTo>
                  <a:pt x="1885" y="141"/>
                  <a:pt x="1885" y="141"/>
                  <a:pt x="1885" y="141"/>
                </a:cubicBezTo>
                <a:cubicBezTo>
                  <a:pt x="1884" y="142"/>
                  <a:pt x="1884" y="143"/>
                  <a:pt x="1884" y="144"/>
                </a:cubicBezTo>
                <a:cubicBezTo>
                  <a:pt x="1884" y="179"/>
                  <a:pt x="1884" y="179"/>
                  <a:pt x="1884" y="179"/>
                </a:cubicBezTo>
                <a:cubicBezTo>
                  <a:pt x="1868" y="150"/>
                  <a:pt x="1868" y="150"/>
                  <a:pt x="1868" y="150"/>
                </a:cubicBezTo>
                <a:cubicBezTo>
                  <a:pt x="1868" y="148"/>
                  <a:pt x="1866" y="148"/>
                  <a:pt x="1865" y="148"/>
                </a:cubicBezTo>
                <a:cubicBezTo>
                  <a:pt x="1858" y="148"/>
                  <a:pt x="1858" y="148"/>
                  <a:pt x="1858" y="148"/>
                </a:cubicBezTo>
                <a:cubicBezTo>
                  <a:pt x="1858" y="112"/>
                  <a:pt x="1858" y="112"/>
                  <a:pt x="1858" y="112"/>
                </a:cubicBezTo>
                <a:cubicBezTo>
                  <a:pt x="1844" y="112"/>
                  <a:pt x="1844" y="112"/>
                  <a:pt x="1844" y="112"/>
                </a:cubicBezTo>
                <a:cubicBezTo>
                  <a:pt x="1844" y="141"/>
                  <a:pt x="1844" y="141"/>
                  <a:pt x="1844" y="141"/>
                </a:cubicBezTo>
                <a:cubicBezTo>
                  <a:pt x="1823" y="141"/>
                  <a:pt x="1823" y="141"/>
                  <a:pt x="1823" y="141"/>
                </a:cubicBezTo>
                <a:cubicBezTo>
                  <a:pt x="1823" y="68"/>
                  <a:pt x="1823" y="68"/>
                  <a:pt x="1823" y="68"/>
                </a:cubicBezTo>
                <a:cubicBezTo>
                  <a:pt x="1815" y="68"/>
                  <a:pt x="1815" y="68"/>
                  <a:pt x="1815" y="68"/>
                </a:cubicBezTo>
                <a:cubicBezTo>
                  <a:pt x="1815" y="141"/>
                  <a:pt x="1815" y="141"/>
                  <a:pt x="1815" y="141"/>
                </a:cubicBezTo>
                <a:cubicBezTo>
                  <a:pt x="1776" y="141"/>
                  <a:pt x="1776" y="141"/>
                  <a:pt x="1776" y="141"/>
                </a:cubicBezTo>
                <a:cubicBezTo>
                  <a:pt x="1759" y="163"/>
                  <a:pt x="1759" y="163"/>
                  <a:pt x="1759" y="163"/>
                </a:cubicBezTo>
                <a:cubicBezTo>
                  <a:pt x="1759" y="232"/>
                  <a:pt x="1759" y="232"/>
                  <a:pt x="1759" y="232"/>
                </a:cubicBezTo>
                <a:cubicBezTo>
                  <a:pt x="1747" y="232"/>
                  <a:pt x="1747" y="232"/>
                  <a:pt x="1747" y="232"/>
                </a:cubicBezTo>
                <a:cubicBezTo>
                  <a:pt x="1747" y="199"/>
                  <a:pt x="1747" y="199"/>
                  <a:pt x="1747" y="199"/>
                </a:cubicBezTo>
                <a:cubicBezTo>
                  <a:pt x="1730" y="199"/>
                  <a:pt x="1730" y="199"/>
                  <a:pt x="1730" y="199"/>
                </a:cubicBezTo>
                <a:cubicBezTo>
                  <a:pt x="1730" y="240"/>
                  <a:pt x="1730" y="240"/>
                  <a:pt x="1730" y="240"/>
                </a:cubicBezTo>
                <a:cubicBezTo>
                  <a:pt x="1722" y="240"/>
                  <a:pt x="1722" y="240"/>
                  <a:pt x="1722" y="240"/>
                </a:cubicBezTo>
                <a:cubicBezTo>
                  <a:pt x="1714" y="225"/>
                  <a:pt x="1714" y="225"/>
                  <a:pt x="1714" y="225"/>
                </a:cubicBezTo>
                <a:cubicBezTo>
                  <a:pt x="1708" y="225"/>
                  <a:pt x="1708" y="225"/>
                  <a:pt x="1708" y="225"/>
                </a:cubicBezTo>
                <a:cubicBezTo>
                  <a:pt x="1708" y="188"/>
                  <a:pt x="1708" y="188"/>
                  <a:pt x="1708" y="188"/>
                </a:cubicBezTo>
                <a:cubicBezTo>
                  <a:pt x="1699" y="188"/>
                  <a:pt x="1699" y="188"/>
                  <a:pt x="1699" y="188"/>
                </a:cubicBezTo>
                <a:cubicBezTo>
                  <a:pt x="1699" y="225"/>
                  <a:pt x="1699" y="225"/>
                  <a:pt x="1699" y="225"/>
                </a:cubicBezTo>
                <a:cubicBezTo>
                  <a:pt x="1693" y="225"/>
                  <a:pt x="1693" y="225"/>
                  <a:pt x="1693" y="225"/>
                </a:cubicBezTo>
                <a:cubicBezTo>
                  <a:pt x="1676" y="240"/>
                  <a:pt x="1676" y="240"/>
                  <a:pt x="1676" y="240"/>
                </a:cubicBezTo>
                <a:cubicBezTo>
                  <a:pt x="1676" y="292"/>
                  <a:pt x="1676" y="292"/>
                  <a:pt x="1676" y="292"/>
                </a:cubicBezTo>
                <a:cubicBezTo>
                  <a:pt x="1676" y="414"/>
                  <a:pt x="1676" y="414"/>
                  <a:pt x="1676" y="414"/>
                </a:cubicBezTo>
                <a:cubicBezTo>
                  <a:pt x="1649" y="414"/>
                  <a:pt x="1649" y="414"/>
                  <a:pt x="1649" y="414"/>
                </a:cubicBezTo>
                <a:cubicBezTo>
                  <a:pt x="1649" y="249"/>
                  <a:pt x="1649" y="249"/>
                  <a:pt x="1649" y="249"/>
                </a:cubicBezTo>
                <a:cubicBezTo>
                  <a:pt x="1631" y="249"/>
                  <a:pt x="1631" y="249"/>
                  <a:pt x="1631" y="249"/>
                </a:cubicBezTo>
                <a:cubicBezTo>
                  <a:pt x="1631" y="224"/>
                  <a:pt x="1631" y="224"/>
                  <a:pt x="1631" y="224"/>
                </a:cubicBezTo>
                <a:cubicBezTo>
                  <a:pt x="1638" y="224"/>
                  <a:pt x="1638" y="224"/>
                  <a:pt x="1638" y="224"/>
                </a:cubicBezTo>
                <a:cubicBezTo>
                  <a:pt x="1638" y="216"/>
                  <a:pt x="1638" y="216"/>
                  <a:pt x="1638" y="216"/>
                </a:cubicBezTo>
                <a:cubicBezTo>
                  <a:pt x="1631" y="216"/>
                  <a:pt x="1631" y="216"/>
                  <a:pt x="1631" y="216"/>
                </a:cubicBezTo>
                <a:cubicBezTo>
                  <a:pt x="1631" y="208"/>
                  <a:pt x="1631" y="208"/>
                  <a:pt x="1631" y="208"/>
                </a:cubicBezTo>
                <a:cubicBezTo>
                  <a:pt x="1622" y="208"/>
                  <a:pt x="1622" y="208"/>
                  <a:pt x="1622" y="208"/>
                </a:cubicBezTo>
                <a:cubicBezTo>
                  <a:pt x="1622" y="191"/>
                  <a:pt x="1622" y="191"/>
                  <a:pt x="1622" y="191"/>
                </a:cubicBezTo>
                <a:cubicBezTo>
                  <a:pt x="1614" y="191"/>
                  <a:pt x="1614" y="191"/>
                  <a:pt x="1614" y="191"/>
                </a:cubicBezTo>
                <a:cubicBezTo>
                  <a:pt x="1614" y="208"/>
                  <a:pt x="1614" y="208"/>
                  <a:pt x="1614" y="208"/>
                </a:cubicBezTo>
                <a:cubicBezTo>
                  <a:pt x="1608" y="208"/>
                  <a:pt x="1608" y="208"/>
                  <a:pt x="1608" y="208"/>
                </a:cubicBezTo>
                <a:cubicBezTo>
                  <a:pt x="1608" y="216"/>
                  <a:pt x="1608" y="216"/>
                  <a:pt x="1608" y="216"/>
                </a:cubicBezTo>
                <a:cubicBezTo>
                  <a:pt x="1599" y="216"/>
                  <a:pt x="1599" y="216"/>
                  <a:pt x="1599" y="216"/>
                </a:cubicBezTo>
                <a:cubicBezTo>
                  <a:pt x="1599" y="224"/>
                  <a:pt x="1599" y="224"/>
                  <a:pt x="1599" y="224"/>
                </a:cubicBezTo>
                <a:cubicBezTo>
                  <a:pt x="1606" y="224"/>
                  <a:pt x="1606" y="224"/>
                  <a:pt x="1606" y="224"/>
                </a:cubicBezTo>
                <a:cubicBezTo>
                  <a:pt x="1606" y="248"/>
                  <a:pt x="1606" y="248"/>
                  <a:pt x="1606" y="248"/>
                </a:cubicBezTo>
                <a:cubicBezTo>
                  <a:pt x="1592" y="248"/>
                  <a:pt x="1592" y="248"/>
                  <a:pt x="1592" y="248"/>
                </a:cubicBezTo>
                <a:cubicBezTo>
                  <a:pt x="1592" y="341"/>
                  <a:pt x="1592" y="341"/>
                  <a:pt x="1592" y="341"/>
                </a:cubicBezTo>
                <a:cubicBezTo>
                  <a:pt x="1584" y="341"/>
                  <a:pt x="1584" y="341"/>
                  <a:pt x="1584" y="341"/>
                </a:cubicBezTo>
                <a:cubicBezTo>
                  <a:pt x="1584" y="266"/>
                  <a:pt x="1584" y="266"/>
                  <a:pt x="1584" y="266"/>
                </a:cubicBezTo>
                <a:cubicBezTo>
                  <a:pt x="1568" y="255"/>
                  <a:pt x="1568" y="255"/>
                  <a:pt x="1568" y="255"/>
                </a:cubicBezTo>
                <a:cubicBezTo>
                  <a:pt x="1568" y="226"/>
                  <a:pt x="1568" y="226"/>
                  <a:pt x="1568" y="226"/>
                </a:cubicBezTo>
                <a:cubicBezTo>
                  <a:pt x="1560" y="226"/>
                  <a:pt x="1560" y="226"/>
                  <a:pt x="1560" y="226"/>
                </a:cubicBezTo>
                <a:cubicBezTo>
                  <a:pt x="1560" y="249"/>
                  <a:pt x="1560" y="249"/>
                  <a:pt x="1560" y="249"/>
                </a:cubicBezTo>
                <a:cubicBezTo>
                  <a:pt x="1521" y="249"/>
                  <a:pt x="1521" y="249"/>
                  <a:pt x="1521" y="249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476" y="135"/>
                  <a:pt x="1476" y="135"/>
                  <a:pt x="1476" y="135"/>
                </a:cubicBezTo>
                <a:cubicBezTo>
                  <a:pt x="1476" y="93"/>
                  <a:pt x="1476" y="93"/>
                  <a:pt x="1476" y="93"/>
                </a:cubicBezTo>
                <a:cubicBezTo>
                  <a:pt x="1383" y="93"/>
                  <a:pt x="1383" y="93"/>
                  <a:pt x="1383" y="93"/>
                </a:cubicBezTo>
                <a:cubicBezTo>
                  <a:pt x="1383" y="133"/>
                  <a:pt x="1383" y="133"/>
                  <a:pt x="1383" y="133"/>
                </a:cubicBezTo>
                <a:cubicBezTo>
                  <a:pt x="1353" y="133"/>
                  <a:pt x="1353" y="133"/>
                  <a:pt x="1353" y="133"/>
                </a:cubicBezTo>
                <a:cubicBezTo>
                  <a:pt x="1353" y="80"/>
                  <a:pt x="1353" y="80"/>
                  <a:pt x="1353" y="80"/>
                </a:cubicBezTo>
                <a:cubicBezTo>
                  <a:pt x="1321" y="80"/>
                  <a:pt x="1321" y="80"/>
                  <a:pt x="1321" y="80"/>
                </a:cubicBezTo>
                <a:cubicBezTo>
                  <a:pt x="1321" y="52"/>
                  <a:pt x="1321" y="52"/>
                  <a:pt x="1321" y="52"/>
                </a:cubicBezTo>
                <a:cubicBezTo>
                  <a:pt x="1336" y="52"/>
                  <a:pt x="1336" y="52"/>
                  <a:pt x="1336" y="52"/>
                </a:cubicBezTo>
                <a:cubicBezTo>
                  <a:pt x="1336" y="45"/>
                  <a:pt x="1336" y="45"/>
                  <a:pt x="1336" y="45"/>
                </a:cubicBezTo>
                <a:cubicBezTo>
                  <a:pt x="1321" y="45"/>
                  <a:pt x="1321" y="45"/>
                  <a:pt x="1321" y="45"/>
                </a:cubicBezTo>
                <a:cubicBezTo>
                  <a:pt x="1321" y="20"/>
                  <a:pt x="1321" y="20"/>
                  <a:pt x="1321" y="20"/>
                </a:cubicBezTo>
                <a:cubicBezTo>
                  <a:pt x="1305" y="20"/>
                  <a:pt x="1305" y="20"/>
                  <a:pt x="1305" y="20"/>
                </a:cubicBezTo>
                <a:cubicBezTo>
                  <a:pt x="1305" y="3"/>
                  <a:pt x="1305" y="3"/>
                  <a:pt x="1305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8" y="20"/>
                  <a:pt x="1298" y="20"/>
                  <a:pt x="1298" y="20"/>
                </a:cubicBezTo>
                <a:cubicBezTo>
                  <a:pt x="1282" y="20"/>
                  <a:pt x="1282" y="20"/>
                  <a:pt x="1282" y="20"/>
                </a:cubicBezTo>
                <a:cubicBezTo>
                  <a:pt x="1282" y="45"/>
                  <a:pt x="1282" y="45"/>
                  <a:pt x="1282" y="45"/>
                </a:cubicBezTo>
                <a:cubicBezTo>
                  <a:pt x="1267" y="45"/>
                  <a:pt x="1267" y="45"/>
                  <a:pt x="1267" y="45"/>
                </a:cubicBezTo>
                <a:cubicBezTo>
                  <a:pt x="1267" y="53"/>
                  <a:pt x="1267" y="53"/>
                  <a:pt x="1267" y="53"/>
                </a:cubicBezTo>
                <a:cubicBezTo>
                  <a:pt x="1282" y="53"/>
                  <a:pt x="1282" y="53"/>
                  <a:pt x="1282" y="53"/>
                </a:cubicBezTo>
                <a:cubicBezTo>
                  <a:pt x="1282" y="79"/>
                  <a:pt x="1282" y="79"/>
                  <a:pt x="1282" y="79"/>
                </a:cubicBezTo>
                <a:cubicBezTo>
                  <a:pt x="1261" y="79"/>
                  <a:pt x="1261" y="79"/>
                  <a:pt x="1261" y="79"/>
                </a:cubicBezTo>
                <a:cubicBezTo>
                  <a:pt x="1261" y="68"/>
                  <a:pt x="1261" y="68"/>
                  <a:pt x="1261" y="68"/>
                </a:cubicBezTo>
                <a:cubicBezTo>
                  <a:pt x="1251" y="68"/>
                  <a:pt x="1251" y="68"/>
                  <a:pt x="1251" y="68"/>
                </a:cubicBezTo>
                <a:cubicBezTo>
                  <a:pt x="1251" y="44"/>
                  <a:pt x="1251" y="44"/>
                  <a:pt x="1251" y="44"/>
                </a:cubicBezTo>
                <a:cubicBezTo>
                  <a:pt x="1228" y="44"/>
                  <a:pt x="1228" y="44"/>
                  <a:pt x="1228" y="44"/>
                </a:cubicBezTo>
                <a:cubicBezTo>
                  <a:pt x="1228" y="76"/>
                  <a:pt x="1228" y="76"/>
                  <a:pt x="1228" y="76"/>
                </a:cubicBezTo>
                <a:cubicBezTo>
                  <a:pt x="1220" y="76"/>
                  <a:pt x="1220" y="76"/>
                  <a:pt x="1220" y="76"/>
                </a:cubicBezTo>
                <a:cubicBezTo>
                  <a:pt x="1220" y="134"/>
                  <a:pt x="1220" y="134"/>
                  <a:pt x="1220" y="134"/>
                </a:cubicBezTo>
                <a:cubicBezTo>
                  <a:pt x="1205" y="134"/>
                  <a:pt x="1205" y="134"/>
                  <a:pt x="1205" y="134"/>
                </a:cubicBezTo>
                <a:cubicBezTo>
                  <a:pt x="1205" y="89"/>
                  <a:pt x="1205" y="89"/>
                  <a:pt x="1205" y="89"/>
                </a:cubicBezTo>
                <a:cubicBezTo>
                  <a:pt x="1173" y="50"/>
                  <a:pt x="1173" y="50"/>
                  <a:pt x="1173" y="50"/>
                </a:cubicBezTo>
                <a:cubicBezTo>
                  <a:pt x="1173" y="0"/>
                  <a:pt x="1173" y="0"/>
                  <a:pt x="1173" y="0"/>
                </a:cubicBezTo>
              </a:path>
            </a:pathLst>
          </a:custGeom>
          <a:solidFill>
            <a:srgbClr val="002060">
              <a:alpha val="6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/>
            <a:endParaRPr sz="1350"/>
          </a:p>
        </p:txBody>
      </p:sp>
      <p:pic>
        <p:nvPicPr>
          <p:cNvPr id="6146" name="Picture 3" descr="C:\Users\wangyanming\Desktop\未标题-3-01.jpg"/>
          <p:cNvPicPr>
            <a:picLocks noChangeAspect="1"/>
          </p:cNvPicPr>
          <p:nvPr/>
        </p:nvPicPr>
        <p:blipFill>
          <a:blip r:embed="rId1"/>
          <a:srcRect t="14948" r="893" b="79303"/>
          <a:stretch>
            <a:fillRect/>
          </a:stretch>
        </p:blipFill>
        <p:spPr>
          <a:xfrm>
            <a:off x="19050" y="6236335"/>
            <a:ext cx="12154535" cy="4679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" descr="C:\Users\wangyanming\Desktop\未标题-1-08.png"/>
          <p:cNvPicPr>
            <a:picLocks noChangeAspect="1"/>
          </p:cNvPicPr>
          <p:nvPr/>
        </p:nvPicPr>
        <p:blipFill>
          <a:blip r:embed="rId2"/>
          <a:srcRect t="-87500" b="-87500"/>
          <a:stretch>
            <a:fillRect/>
          </a:stretch>
        </p:blipFill>
        <p:spPr>
          <a:xfrm>
            <a:off x="19050" y="857421"/>
            <a:ext cx="12192000" cy="551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" name="文本框 103"/>
          <p:cNvSpPr txBox="1"/>
          <p:nvPr>
            <p:custDataLst>
              <p:tags r:id="rId3"/>
            </p:custDataLst>
          </p:nvPr>
        </p:nvSpPr>
        <p:spPr>
          <a:xfrm>
            <a:off x="613476" y="1050492"/>
            <a:ext cx="21072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PC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端桌面应用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3410" y="1456690"/>
            <a:ext cx="361696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buFont typeface="+mj-ea"/>
              <a:buNone/>
            </a:pPr>
            <a:r>
              <a:rPr 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方法一：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验证码/密码登录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Microsoft YaHei" charset="0"/>
              <a:ea typeface="Microsoft YaHei" charset="0"/>
              <a:cs typeface="Microsoft YaHei" charset="0"/>
              <a:sym typeface="+mn-ea"/>
            </a:endParaRPr>
          </a:p>
          <a:p>
            <a:pPr indent="0">
              <a:buFont typeface="+mj-ea"/>
              <a:buNone/>
            </a:pP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Microsoft YaHei" charset="0"/>
              <a:ea typeface="Microsoft YaHei" charset="0"/>
              <a:cs typeface="Microsoft YaHei" charset="0"/>
              <a:sym typeface="+mn-ea"/>
            </a:endParaRPr>
          </a:p>
          <a:p>
            <a:pPr indent="0">
              <a:buFont typeface="+mj-ea"/>
              <a:buNone/>
            </a:pP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Microsoft YaHei" charset="0"/>
              <a:ea typeface="Microsoft YaHei" charset="0"/>
              <a:cs typeface="Microsoft YaHei" charset="0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79755" y="298450"/>
            <a:ext cx="10708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zh-CN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系统登录</a:t>
            </a:r>
            <a:endParaRPr lang="zh-CN" sz="2400" b="1" spc="300">
              <a:solidFill>
                <a:srgbClr val="008543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09575" y="1859280"/>
            <a:ext cx="5410200" cy="34302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6515735" y="1449070"/>
            <a:ext cx="3616960" cy="3975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+mj-ea"/>
              <a:buNone/>
            </a:pPr>
            <a:r>
              <a:rPr 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方法二：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手机扫码登录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charset="0"/>
              <a:ea typeface="Microsoft YaHei" charset="0"/>
              <a:cs typeface="Microsoft YaHei" charset="0"/>
              <a:sym typeface="+mn-ea"/>
            </a:endParaRPr>
          </a:p>
        </p:txBody>
      </p:sp>
      <p:pic>
        <p:nvPicPr>
          <p:cNvPr id="8" name="图片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515735" y="1912620"/>
            <a:ext cx="5266690" cy="3323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94780" y="3330575"/>
            <a:ext cx="5287645" cy="1958975"/>
          </a:xfrm>
          <a:prstGeom prst="rect">
            <a:avLst/>
          </a:prstGeom>
        </p:spPr>
      </p:pic>
      <p:sp>
        <p:nvSpPr>
          <p:cNvPr id="102" name="文本框 101"/>
          <p:cNvSpPr txBox="1"/>
          <p:nvPr/>
        </p:nvSpPr>
        <p:spPr>
          <a:xfrm>
            <a:off x="613410" y="5440045"/>
            <a:ext cx="1116838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b="0">
                <a:latin typeface="Microsoft YaHei" charset="0"/>
                <a:ea typeface="Microsoft YaHei" charset="0"/>
                <a:cs typeface="SimSun" charset="0"/>
              </a:rPr>
              <a:t>注：首次登录可选择采用验证码登录，输入手机号，并获取验证码，后续登录后，可修改密码，采用密码登录的方式或者使用扫码方式进行登录。</a:t>
            </a:r>
            <a:endParaRPr lang="zh-CN" altLang="en-US" b="0">
              <a:latin typeface="Microsoft YaHei" charset="0"/>
              <a:ea typeface="Microsoft YaHei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5" name="矩形 294"/>
          <p:cNvSpPr/>
          <p:nvPr/>
        </p:nvSpPr>
        <p:spPr>
          <a:xfrm>
            <a:off x="19050" y="6094730"/>
            <a:ext cx="12154535" cy="7664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9" name="íş1íḑè"/>
          <p:cNvSpPr/>
          <p:nvPr/>
        </p:nvSpPr>
        <p:spPr bwMode="auto">
          <a:xfrm>
            <a:off x="82550" y="3975100"/>
            <a:ext cx="12109450" cy="2261235"/>
          </a:xfrm>
          <a:custGeom>
            <a:avLst/>
            <a:gdLst>
              <a:gd name="T0" fmla="*/ 1128 w 1998"/>
              <a:gd name="T1" fmla="*/ 86 h 642"/>
              <a:gd name="T2" fmla="*/ 1103 w 1998"/>
              <a:gd name="T3" fmla="*/ 88 h 642"/>
              <a:gd name="T4" fmla="*/ 1051 w 1998"/>
              <a:gd name="T5" fmla="*/ 218 h 642"/>
              <a:gd name="T6" fmla="*/ 1020 w 1998"/>
              <a:gd name="T7" fmla="*/ 217 h 642"/>
              <a:gd name="T8" fmla="*/ 808 w 1998"/>
              <a:gd name="T9" fmla="*/ 222 h 642"/>
              <a:gd name="T10" fmla="*/ 729 w 1998"/>
              <a:gd name="T11" fmla="*/ 134 h 642"/>
              <a:gd name="T12" fmla="*/ 589 w 1998"/>
              <a:gd name="T13" fmla="*/ 134 h 642"/>
              <a:gd name="T14" fmla="*/ 556 w 1998"/>
              <a:gd name="T15" fmla="*/ 40 h 642"/>
              <a:gd name="T16" fmla="*/ 518 w 1998"/>
              <a:gd name="T17" fmla="*/ 133 h 642"/>
              <a:gd name="T18" fmla="*/ 479 w 1998"/>
              <a:gd name="T19" fmla="*/ 204 h 642"/>
              <a:gd name="T20" fmla="*/ 462 w 1998"/>
              <a:gd name="T21" fmla="*/ 134 h 642"/>
              <a:gd name="T22" fmla="*/ 408 w 1998"/>
              <a:gd name="T23" fmla="*/ 104 h 642"/>
              <a:gd name="T24" fmla="*/ 336 w 1998"/>
              <a:gd name="T25" fmla="*/ 303 h 642"/>
              <a:gd name="T26" fmla="*/ 251 w 1998"/>
              <a:gd name="T27" fmla="*/ 301 h 642"/>
              <a:gd name="T28" fmla="*/ 191 w 1998"/>
              <a:gd name="T29" fmla="*/ 128 h 642"/>
              <a:gd name="T30" fmla="*/ 152 w 1998"/>
              <a:gd name="T31" fmla="*/ 327 h 642"/>
              <a:gd name="T32" fmla="*/ 140 w 1998"/>
              <a:gd name="T33" fmla="*/ 275 h 642"/>
              <a:gd name="T34" fmla="*/ 112 w 1998"/>
              <a:gd name="T35" fmla="*/ 212 h 642"/>
              <a:gd name="T36" fmla="*/ 90 w 1998"/>
              <a:gd name="T37" fmla="*/ 261 h 642"/>
              <a:gd name="T38" fmla="*/ 64 w 1998"/>
              <a:gd name="T39" fmla="*/ 388 h 642"/>
              <a:gd name="T40" fmla="*/ 37 w 1998"/>
              <a:gd name="T41" fmla="*/ 258 h 642"/>
              <a:gd name="T42" fmla="*/ 14 w 1998"/>
              <a:gd name="T43" fmla="*/ 259 h 642"/>
              <a:gd name="T44" fmla="*/ 1998 w 1998"/>
              <a:gd name="T45" fmla="*/ 641 h 642"/>
              <a:gd name="T46" fmla="*/ 1976 w 1998"/>
              <a:gd name="T47" fmla="*/ 211 h 642"/>
              <a:gd name="T48" fmla="*/ 1952 w 1998"/>
              <a:gd name="T49" fmla="*/ 154 h 642"/>
              <a:gd name="T50" fmla="*/ 1923 w 1998"/>
              <a:gd name="T51" fmla="*/ 211 h 642"/>
              <a:gd name="T52" fmla="*/ 1914 w 1998"/>
              <a:gd name="T53" fmla="*/ 134 h 642"/>
              <a:gd name="T54" fmla="*/ 1901 w 1998"/>
              <a:gd name="T55" fmla="*/ 88 h 642"/>
              <a:gd name="T56" fmla="*/ 1890 w 1998"/>
              <a:gd name="T57" fmla="*/ 135 h 642"/>
              <a:gd name="T58" fmla="*/ 1868 w 1998"/>
              <a:gd name="T59" fmla="*/ 150 h 642"/>
              <a:gd name="T60" fmla="*/ 1844 w 1998"/>
              <a:gd name="T61" fmla="*/ 112 h 642"/>
              <a:gd name="T62" fmla="*/ 1815 w 1998"/>
              <a:gd name="T63" fmla="*/ 68 h 642"/>
              <a:gd name="T64" fmla="*/ 1759 w 1998"/>
              <a:gd name="T65" fmla="*/ 232 h 642"/>
              <a:gd name="T66" fmla="*/ 1730 w 1998"/>
              <a:gd name="T67" fmla="*/ 240 h 642"/>
              <a:gd name="T68" fmla="*/ 1708 w 1998"/>
              <a:gd name="T69" fmla="*/ 188 h 642"/>
              <a:gd name="T70" fmla="*/ 1676 w 1998"/>
              <a:gd name="T71" fmla="*/ 240 h 642"/>
              <a:gd name="T72" fmla="*/ 1649 w 1998"/>
              <a:gd name="T73" fmla="*/ 249 h 642"/>
              <a:gd name="T74" fmla="*/ 1638 w 1998"/>
              <a:gd name="T75" fmla="*/ 216 h 642"/>
              <a:gd name="T76" fmla="*/ 1622 w 1998"/>
              <a:gd name="T77" fmla="*/ 191 h 642"/>
              <a:gd name="T78" fmla="*/ 1608 w 1998"/>
              <a:gd name="T79" fmla="*/ 216 h 642"/>
              <a:gd name="T80" fmla="*/ 1606 w 1998"/>
              <a:gd name="T81" fmla="*/ 248 h 642"/>
              <a:gd name="T82" fmla="*/ 1584 w 1998"/>
              <a:gd name="T83" fmla="*/ 266 h 642"/>
              <a:gd name="T84" fmla="*/ 1560 w 1998"/>
              <a:gd name="T85" fmla="*/ 249 h 642"/>
              <a:gd name="T86" fmla="*/ 1476 w 1998"/>
              <a:gd name="T87" fmla="*/ 93 h 642"/>
              <a:gd name="T88" fmla="*/ 1353 w 1998"/>
              <a:gd name="T89" fmla="*/ 80 h 642"/>
              <a:gd name="T90" fmla="*/ 1336 w 1998"/>
              <a:gd name="T91" fmla="*/ 45 h 642"/>
              <a:gd name="T92" fmla="*/ 1305 w 1998"/>
              <a:gd name="T93" fmla="*/ 3 h 642"/>
              <a:gd name="T94" fmla="*/ 1282 w 1998"/>
              <a:gd name="T95" fmla="*/ 45 h 642"/>
              <a:gd name="T96" fmla="*/ 1282 w 1998"/>
              <a:gd name="T97" fmla="*/ 79 h 642"/>
              <a:gd name="T98" fmla="*/ 1251 w 1998"/>
              <a:gd name="T99" fmla="*/ 44 h 642"/>
              <a:gd name="T100" fmla="*/ 1220 w 1998"/>
              <a:gd name="T101" fmla="*/ 134 h 642"/>
              <a:gd name="T102" fmla="*/ 1173 w 1998"/>
              <a:gd name="T103" fmla="*/ 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98" h="642">
                <a:moveTo>
                  <a:pt x="1173" y="0"/>
                </a:moveTo>
                <a:cubicBezTo>
                  <a:pt x="1165" y="0"/>
                  <a:pt x="1165" y="0"/>
                  <a:pt x="1165" y="0"/>
                </a:cubicBezTo>
                <a:cubicBezTo>
                  <a:pt x="1165" y="53"/>
                  <a:pt x="1165" y="53"/>
                  <a:pt x="1165" y="53"/>
                </a:cubicBezTo>
                <a:cubicBezTo>
                  <a:pt x="1128" y="86"/>
                  <a:pt x="1128" y="86"/>
                  <a:pt x="1128" y="86"/>
                </a:cubicBezTo>
                <a:cubicBezTo>
                  <a:pt x="1111" y="86"/>
                  <a:pt x="1111" y="86"/>
                  <a:pt x="1111" y="86"/>
                </a:cubicBezTo>
                <a:cubicBezTo>
                  <a:pt x="1111" y="27"/>
                  <a:pt x="1111" y="27"/>
                  <a:pt x="1111" y="27"/>
                </a:cubicBezTo>
                <a:cubicBezTo>
                  <a:pt x="1103" y="27"/>
                  <a:pt x="1103" y="27"/>
                  <a:pt x="1103" y="27"/>
                </a:cubicBezTo>
                <a:cubicBezTo>
                  <a:pt x="1103" y="88"/>
                  <a:pt x="1103" y="88"/>
                  <a:pt x="1103" y="88"/>
                </a:cubicBezTo>
                <a:cubicBezTo>
                  <a:pt x="1060" y="134"/>
                  <a:pt x="1060" y="134"/>
                  <a:pt x="1060" y="134"/>
                </a:cubicBezTo>
                <a:cubicBezTo>
                  <a:pt x="1060" y="189"/>
                  <a:pt x="1060" y="189"/>
                  <a:pt x="1060" y="189"/>
                </a:cubicBezTo>
                <a:cubicBezTo>
                  <a:pt x="1051" y="189"/>
                  <a:pt x="1051" y="189"/>
                  <a:pt x="1051" y="189"/>
                </a:cubicBezTo>
                <a:cubicBezTo>
                  <a:pt x="1051" y="218"/>
                  <a:pt x="1051" y="218"/>
                  <a:pt x="1051" y="218"/>
                </a:cubicBezTo>
                <a:cubicBezTo>
                  <a:pt x="1036" y="218"/>
                  <a:pt x="1036" y="218"/>
                  <a:pt x="1036" y="218"/>
                </a:cubicBezTo>
                <a:cubicBezTo>
                  <a:pt x="1036" y="299"/>
                  <a:pt x="1036" y="299"/>
                  <a:pt x="1036" y="299"/>
                </a:cubicBezTo>
                <a:cubicBezTo>
                  <a:pt x="1020" y="299"/>
                  <a:pt x="1020" y="299"/>
                  <a:pt x="1020" y="299"/>
                </a:cubicBezTo>
                <a:cubicBezTo>
                  <a:pt x="1020" y="217"/>
                  <a:pt x="1020" y="217"/>
                  <a:pt x="1020" y="217"/>
                </a:cubicBezTo>
                <a:cubicBezTo>
                  <a:pt x="967" y="217"/>
                  <a:pt x="967" y="217"/>
                  <a:pt x="967" y="217"/>
                </a:cubicBezTo>
                <a:cubicBezTo>
                  <a:pt x="967" y="75"/>
                  <a:pt x="967" y="75"/>
                  <a:pt x="967" y="75"/>
                </a:cubicBezTo>
                <a:cubicBezTo>
                  <a:pt x="808" y="75"/>
                  <a:pt x="808" y="75"/>
                  <a:pt x="808" y="75"/>
                </a:cubicBezTo>
                <a:cubicBezTo>
                  <a:pt x="808" y="222"/>
                  <a:pt x="808" y="222"/>
                  <a:pt x="808" y="222"/>
                </a:cubicBezTo>
                <a:cubicBezTo>
                  <a:pt x="770" y="222"/>
                  <a:pt x="770" y="222"/>
                  <a:pt x="770" y="222"/>
                </a:cubicBezTo>
                <a:cubicBezTo>
                  <a:pt x="770" y="177"/>
                  <a:pt x="770" y="177"/>
                  <a:pt x="770" y="177"/>
                </a:cubicBezTo>
                <a:cubicBezTo>
                  <a:pt x="729" y="177"/>
                  <a:pt x="729" y="177"/>
                  <a:pt x="729" y="177"/>
                </a:cubicBezTo>
                <a:cubicBezTo>
                  <a:pt x="729" y="134"/>
                  <a:pt x="729" y="134"/>
                  <a:pt x="729" y="134"/>
                </a:cubicBezTo>
                <a:cubicBezTo>
                  <a:pt x="633" y="134"/>
                  <a:pt x="633" y="134"/>
                  <a:pt x="633" y="134"/>
                </a:cubicBezTo>
                <a:cubicBezTo>
                  <a:pt x="633" y="272"/>
                  <a:pt x="633" y="272"/>
                  <a:pt x="633" y="272"/>
                </a:cubicBezTo>
                <a:cubicBezTo>
                  <a:pt x="589" y="272"/>
                  <a:pt x="589" y="272"/>
                  <a:pt x="589" y="272"/>
                </a:cubicBezTo>
                <a:cubicBezTo>
                  <a:pt x="589" y="134"/>
                  <a:pt x="589" y="134"/>
                  <a:pt x="589" y="134"/>
                </a:cubicBezTo>
                <a:cubicBezTo>
                  <a:pt x="572" y="134"/>
                  <a:pt x="572" y="134"/>
                  <a:pt x="572" y="134"/>
                </a:cubicBezTo>
                <a:cubicBezTo>
                  <a:pt x="572" y="92"/>
                  <a:pt x="572" y="92"/>
                  <a:pt x="572" y="92"/>
                </a:cubicBezTo>
                <a:cubicBezTo>
                  <a:pt x="556" y="71"/>
                  <a:pt x="556" y="71"/>
                  <a:pt x="556" y="71"/>
                </a:cubicBezTo>
                <a:cubicBezTo>
                  <a:pt x="556" y="40"/>
                  <a:pt x="556" y="40"/>
                  <a:pt x="556" y="40"/>
                </a:cubicBezTo>
                <a:cubicBezTo>
                  <a:pt x="546" y="40"/>
                  <a:pt x="546" y="40"/>
                  <a:pt x="546" y="40"/>
                </a:cubicBezTo>
                <a:cubicBezTo>
                  <a:pt x="546" y="69"/>
                  <a:pt x="546" y="69"/>
                  <a:pt x="546" y="69"/>
                </a:cubicBezTo>
                <a:cubicBezTo>
                  <a:pt x="518" y="91"/>
                  <a:pt x="518" y="91"/>
                  <a:pt x="518" y="91"/>
                </a:cubicBezTo>
                <a:cubicBezTo>
                  <a:pt x="518" y="133"/>
                  <a:pt x="518" y="133"/>
                  <a:pt x="518" y="133"/>
                </a:cubicBezTo>
                <a:cubicBezTo>
                  <a:pt x="503" y="133"/>
                  <a:pt x="503" y="133"/>
                  <a:pt x="503" y="133"/>
                </a:cubicBezTo>
                <a:cubicBezTo>
                  <a:pt x="503" y="274"/>
                  <a:pt x="503" y="274"/>
                  <a:pt x="503" y="274"/>
                </a:cubicBezTo>
                <a:cubicBezTo>
                  <a:pt x="479" y="259"/>
                  <a:pt x="479" y="259"/>
                  <a:pt x="479" y="259"/>
                </a:cubicBezTo>
                <a:cubicBezTo>
                  <a:pt x="479" y="204"/>
                  <a:pt x="479" y="204"/>
                  <a:pt x="479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0" y="264"/>
                  <a:pt x="470" y="264"/>
                  <a:pt x="470" y="264"/>
                </a:cubicBezTo>
                <a:cubicBezTo>
                  <a:pt x="462" y="264"/>
                  <a:pt x="462" y="264"/>
                  <a:pt x="462" y="264"/>
                </a:cubicBezTo>
                <a:cubicBezTo>
                  <a:pt x="462" y="134"/>
                  <a:pt x="462" y="134"/>
                  <a:pt x="462" y="134"/>
                </a:cubicBezTo>
                <a:cubicBezTo>
                  <a:pt x="424" y="103"/>
                  <a:pt x="424" y="103"/>
                  <a:pt x="424" y="103"/>
                </a:cubicBezTo>
                <a:cubicBezTo>
                  <a:pt x="424" y="27"/>
                  <a:pt x="424" y="27"/>
                  <a:pt x="424" y="27"/>
                </a:cubicBezTo>
                <a:cubicBezTo>
                  <a:pt x="408" y="27"/>
                  <a:pt x="408" y="27"/>
                  <a:pt x="408" y="27"/>
                </a:cubicBezTo>
                <a:cubicBezTo>
                  <a:pt x="408" y="104"/>
                  <a:pt x="408" y="104"/>
                  <a:pt x="408" y="104"/>
                </a:cubicBezTo>
                <a:cubicBezTo>
                  <a:pt x="369" y="135"/>
                  <a:pt x="369" y="135"/>
                  <a:pt x="369" y="135"/>
                </a:cubicBezTo>
                <a:cubicBezTo>
                  <a:pt x="369" y="277"/>
                  <a:pt x="369" y="277"/>
                  <a:pt x="369" y="277"/>
                </a:cubicBezTo>
                <a:cubicBezTo>
                  <a:pt x="352" y="303"/>
                  <a:pt x="352" y="303"/>
                  <a:pt x="352" y="303"/>
                </a:cubicBezTo>
                <a:cubicBezTo>
                  <a:pt x="336" y="303"/>
                  <a:pt x="336" y="303"/>
                  <a:pt x="336" y="303"/>
                </a:cubicBezTo>
                <a:cubicBezTo>
                  <a:pt x="336" y="272"/>
                  <a:pt x="336" y="272"/>
                  <a:pt x="336" y="272"/>
                </a:cubicBezTo>
                <a:cubicBezTo>
                  <a:pt x="282" y="272"/>
                  <a:pt x="282" y="272"/>
                  <a:pt x="282" y="272"/>
                </a:cubicBezTo>
                <a:cubicBezTo>
                  <a:pt x="282" y="301"/>
                  <a:pt x="282" y="301"/>
                  <a:pt x="282" y="301"/>
                </a:cubicBezTo>
                <a:cubicBezTo>
                  <a:pt x="251" y="301"/>
                  <a:pt x="251" y="301"/>
                  <a:pt x="251" y="301"/>
                </a:cubicBezTo>
                <a:cubicBezTo>
                  <a:pt x="251" y="389"/>
                  <a:pt x="251" y="389"/>
                  <a:pt x="251" y="389"/>
                </a:cubicBezTo>
                <a:cubicBezTo>
                  <a:pt x="231" y="389"/>
                  <a:pt x="231" y="389"/>
                  <a:pt x="231" y="389"/>
                </a:cubicBezTo>
                <a:cubicBezTo>
                  <a:pt x="231" y="128"/>
                  <a:pt x="231" y="128"/>
                  <a:pt x="231" y="128"/>
                </a:cubicBezTo>
                <a:cubicBezTo>
                  <a:pt x="191" y="128"/>
                  <a:pt x="191" y="128"/>
                  <a:pt x="191" y="128"/>
                </a:cubicBezTo>
                <a:cubicBezTo>
                  <a:pt x="191" y="437"/>
                  <a:pt x="191" y="437"/>
                  <a:pt x="191" y="437"/>
                </a:cubicBezTo>
                <a:cubicBezTo>
                  <a:pt x="184" y="437"/>
                  <a:pt x="184" y="437"/>
                  <a:pt x="184" y="437"/>
                </a:cubicBezTo>
                <a:cubicBezTo>
                  <a:pt x="184" y="327"/>
                  <a:pt x="184" y="327"/>
                  <a:pt x="184" y="327"/>
                </a:cubicBezTo>
                <a:cubicBezTo>
                  <a:pt x="152" y="327"/>
                  <a:pt x="152" y="327"/>
                  <a:pt x="152" y="327"/>
                </a:cubicBezTo>
                <a:cubicBezTo>
                  <a:pt x="152" y="299"/>
                  <a:pt x="152" y="299"/>
                  <a:pt x="152" y="299"/>
                </a:cubicBezTo>
                <a:cubicBezTo>
                  <a:pt x="140" y="299"/>
                  <a:pt x="140" y="299"/>
                  <a:pt x="140" y="299"/>
                </a:cubicBezTo>
                <a:cubicBezTo>
                  <a:pt x="140" y="292"/>
                  <a:pt x="140" y="292"/>
                  <a:pt x="140" y="292"/>
                </a:cubicBezTo>
                <a:cubicBezTo>
                  <a:pt x="140" y="275"/>
                  <a:pt x="140" y="275"/>
                  <a:pt x="140" y="275"/>
                </a:cubicBezTo>
                <a:cubicBezTo>
                  <a:pt x="130" y="261"/>
                  <a:pt x="130" y="261"/>
                  <a:pt x="130" y="261"/>
                </a:cubicBezTo>
                <a:cubicBezTo>
                  <a:pt x="115" y="261"/>
                  <a:pt x="115" y="261"/>
                  <a:pt x="115" y="261"/>
                </a:cubicBezTo>
                <a:cubicBezTo>
                  <a:pt x="115" y="215"/>
                  <a:pt x="115" y="215"/>
                  <a:pt x="115" y="215"/>
                </a:cubicBezTo>
                <a:cubicBezTo>
                  <a:pt x="115" y="214"/>
                  <a:pt x="114" y="212"/>
                  <a:pt x="112" y="212"/>
                </a:cubicBezTo>
                <a:cubicBezTo>
                  <a:pt x="108" y="212"/>
                  <a:pt x="108" y="212"/>
                  <a:pt x="108" y="212"/>
                </a:cubicBezTo>
                <a:cubicBezTo>
                  <a:pt x="106" y="212"/>
                  <a:pt x="105" y="214"/>
                  <a:pt x="105" y="215"/>
                </a:cubicBezTo>
                <a:cubicBezTo>
                  <a:pt x="105" y="261"/>
                  <a:pt x="105" y="261"/>
                  <a:pt x="105" y="261"/>
                </a:cubicBezTo>
                <a:cubicBezTo>
                  <a:pt x="90" y="261"/>
                  <a:pt x="90" y="261"/>
                  <a:pt x="90" y="261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92"/>
                  <a:pt x="80" y="292"/>
                  <a:pt x="80" y="292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64" y="388"/>
                  <a:pt x="64" y="388"/>
                  <a:pt x="64" y="388"/>
                </a:cubicBezTo>
                <a:cubicBezTo>
                  <a:pt x="64" y="302"/>
                  <a:pt x="64" y="302"/>
                  <a:pt x="64" y="302"/>
                </a:cubicBezTo>
                <a:cubicBezTo>
                  <a:pt x="46" y="302"/>
                  <a:pt x="46" y="302"/>
                  <a:pt x="46" y="302"/>
                </a:cubicBezTo>
                <a:cubicBezTo>
                  <a:pt x="46" y="258"/>
                  <a:pt x="46" y="258"/>
                  <a:pt x="46" y="258"/>
                </a:cubicBezTo>
                <a:cubicBezTo>
                  <a:pt x="37" y="258"/>
                  <a:pt x="37" y="258"/>
                  <a:pt x="37" y="258"/>
                </a:cubicBezTo>
                <a:cubicBezTo>
                  <a:pt x="37" y="227"/>
                  <a:pt x="37" y="227"/>
                  <a:pt x="37" y="227"/>
                </a:cubicBezTo>
                <a:cubicBezTo>
                  <a:pt x="25" y="227"/>
                  <a:pt x="25" y="227"/>
                  <a:pt x="25" y="227"/>
                </a:cubicBezTo>
                <a:cubicBezTo>
                  <a:pt x="25" y="259"/>
                  <a:pt x="25" y="259"/>
                  <a:pt x="25" y="259"/>
                </a:cubicBezTo>
                <a:cubicBezTo>
                  <a:pt x="14" y="259"/>
                  <a:pt x="14" y="259"/>
                  <a:pt x="14" y="259"/>
                </a:cubicBezTo>
                <a:cubicBezTo>
                  <a:pt x="14" y="298"/>
                  <a:pt x="14" y="298"/>
                  <a:pt x="14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642"/>
                  <a:pt x="0" y="642"/>
                  <a:pt x="0" y="642"/>
                </a:cubicBezTo>
                <a:cubicBezTo>
                  <a:pt x="1998" y="641"/>
                  <a:pt x="1998" y="641"/>
                  <a:pt x="1998" y="641"/>
                </a:cubicBezTo>
                <a:cubicBezTo>
                  <a:pt x="1998" y="124"/>
                  <a:pt x="1998" y="124"/>
                  <a:pt x="1998" y="124"/>
                </a:cubicBezTo>
                <a:cubicBezTo>
                  <a:pt x="1998" y="117"/>
                  <a:pt x="1993" y="112"/>
                  <a:pt x="1987" y="112"/>
                </a:cubicBezTo>
                <a:cubicBezTo>
                  <a:pt x="1981" y="112"/>
                  <a:pt x="1976" y="117"/>
                  <a:pt x="1976" y="124"/>
                </a:cubicBezTo>
                <a:cubicBezTo>
                  <a:pt x="1976" y="211"/>
                  <a:pt x="1976" y="211"/>
                  <a:pt x="1976" y="211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58"/>
                  <a:pt x="1955" y="158"/>
                  <a:pt x="1955" y="158"/>
                </a:cubicBezTo>
                <a:cubicBezTo>
                  <a:pt x="1955" y="156"/>
                  <a:pt x="1954" y="154"/>
                  <a:pt x="1952" y="154"/>
                </a:cubicBezTo>
                <a:cubicBezTo>
                  <a:pt x="1943" y="154"/>
                  <a:pt x="1943" y="154"/>
                  <a:pt x="1943" y="154"/>
                </a:cubicBezTo>
                <a:cubicBezTo>
                  <a:pt x="1941" y="154"/>
                  <a:pt x="1940" y="156"/>
                  <a:pt x="1940" y="158"/>
                </a:cubicBezTo>
                <a:cubicBezTo>
                  <a:pt x="1940" y="193"/>
                  <a:pt x="1940" y="193"/>
                  <a:pt x="1940" y="193"/>
                </a:cubicBezTo>
                <a:cubicBezTo>
                  <a:pt x="1923" y="211"/>
                  <a:pt x="1923" y="211"/>
                  <a:pt x="1923" y="211"/>
                </a:cubicBezTo>
                <a:cubicBezTo>
                  <a:pt x="1923" y="143"/>
                  <a:pt x="1923" y="143"/>
                  <a:pt x="1923" y="143"/>
                </a:cubicBezTo>
                <a:cubicBezTo>
                  <a:pt x="1923" y="143"/>
                  <a:pt x="1922" y="142"/>
                  <a:pt x="1922" y="141"/>
                </a:cubicBezTo>
                <a:cubicBezTo>
                  <a:pt x="1916" y="135"/>
                  <a:pt x="1916" y="135"/>
                  <a:pt x="1916" y="135"/>
                </a:cubicBezTo>
                <a:cubicBezTo>
                  <a:pt x="1916" y="135"/>
                  <a:pt x="1915" y="134"/>
                  <a:pt x="1914" y="134"/>
                </a:cubicBezTo>
                <a:cubicBezTo>
                  <a:pt x="1906" y="134"/>
                  <a:pt x="1906" y="134"/>
                  <a:pt x="1906" y="134"/>
                </a:cubicBezTo>
                <a:cubicBezTo>
                  <a:pt x="1906" y="90"/>
                  <a:pt x="1906" y="90"/>
                  <a:pt x="1906" y="90"/>
                </a:cubicBezTo>
                <a:cubicBezTo>
                  <a:pt x="1906" y="89"/>
                  <a:pt x="1905" y="88"/>
                  <a:pt x="1905" y="88"/>
                </a:cubicBezTo>
                <a:cubicBezTo>
                  <a:pt x="1901" y="88"/>
                  <a:pt x="1901" y="88"/>
                  <a:pt x="1901" y="88"/>
                </a:cubicBezTo>
                <a:cubicBezTo>
                  <a:pt x="1900" y="88"/>
                  <a:pt x="1899" y="89"/>
                  <a:pt x="1899" y="90"/>
                </a:cubicBezTo>
                <a:cubicBezTo>
                  <a:pt x="1899" y="134"/>
                  <a:pt x="1899" y="134"/>
                  <a:pt x="1899" y="134"/>
                </a:cubicBezTo>
                <a:cubicBezTo>
                  <a:pt x="1892" y="134"/>
                  <a:pt x="1892" y="134"/>
                  <a:pt x="1892" y="134"/>
                </a:cubicBezTo>
                <a:cubicBezTo>
                  <a:pt x="1891" y="134"/>
                  <a:pt x="1890" y="135"/>
                  <a:pt x="1890" y="135"/>
                </a:cubicBezTo>
                <a:cubicBezTo>
                  <a:pt x="1885" y="141"/>
                  <a:pt x="1885" y="141"/>
                  <a:pt x="1885" y="141"/>
                </a:cubicBezTo>
                <a:cubicBezTo>
                  <a:pt x="1884" y="142"/>
                  <a:pt x="1884" y="143"/>
                  <a:pt x="1884" y="144"/>
                </a:cubicBezTo>
                <a:cubicBezTo>
                  <a:pt x="1884" y="179"/>
                  <a:pt x="1884" y="179"/>
                  <a:pt x="1884" y="179"/>
                </a:cubicBezTo>
                <a:cubicBezTo>
                  <a:pt x="1868" y="150"/>
                  <a:pt x="1868" y="150"/>
                  <a:pt x="1868" y="150"/>
                </a:cubicBezTo>
                <a:cubicBezTo>
                  <a:pt x="1868" y="148"/>
                  <a:pt x="1866" y="148"/>
                  <a:pt x="1865" y="148"/>
                </a:cubicBezTo>
                <a:cubicBezTo>
                  <a:pt x="1858" y="148"/>
                  <a:pt x="1858" y="148"/>
                  <a:pt x="1858" y="148"/>
                </a:cubicBezTo>
                <a:cubicBezTo>
                  <a:pt x="1858" y="112"/>
                  <a:pt x="1858" y="112"/>
                  <a:pt x="1858" y="112"/>
                </a:cubicBezTo>
                <a:cubicBezTo>
                  <a:pt x="1844" y="112"/>
                  <a:pt x="1844" y="112"/>
                  <a:pt x="1844" y="112"/>
                </a:cubicBezTo>
                <a:cubicBezTo>
                  <a:pt x="1844" y="141"/>
                  <a:pt x="1844" y="141"/>
                  <a:pt x="1844" y="141"/>
                </a:cubicBezTo>
                <a:cubicBezTo>
                  <a:pt x="1823" y="141"/>
                  <a:pt x="1823" y="141"/>
                  <a:pt x="1823" y="141"/>
                </a:cubicBezTo>
                <a:cubicBezTo>
                  <a:pt x="1823" y="68"/>
                  <a:pt x="1823" y="68"/>
                  <a:pt x="1823" y="68"/>
                </a:cubicBezTo>
                <a:cubicBezTo>
                  <a:pt x="1815" y="68"/>
                  <a:pt x="1815" y="68"/>
                  <a:pt x="1815" y="68"/>
                </a:cubicBezTo>
                <a:cubicBezTo>
                  <a:pt x="1815" y="141"/>
                  <a:pt x="1815" y="141"/>
                  <a:pt x="1815" y="141"/>
                </a:cubicBezTo>
                <a:cubicBezTo>
                  <a:pt x="1776" y="141"/>
                  <a:pt x="1776" y="141"/>
                  <a:pt x="1776" y="141"/>
                </a:cubicBezTo>
                <a:cubicBezTo>
                  <a:pt x="1759" y="163"/>
                  <a:pt x="1759" y="163"/>
                  <a:pt x="1759" y="163"/>
                </a:cubicBezTo>
                <a:cubicBezTo>
                  <a:pt x="1759" y="232"/>
                  <a:pt x="1759" y="232"/>
                  <a:pt x="1759" y="232"/>
                </a:cubicBezTo>
                <a:cubicBezTo>
                  <a:pt x="1747" y="232"/>
                  <a:pt x="1747" y="232"/>
                  <a:pt x="1747" y="232"/>
                </a:cubicBezTo>
                <a:cubicBezTo>
                  <a:pt x="1747" y="199"/>
                  <a:pt x="1747" y="199"/>
                  <a:pt x="1747" y="199"/>
                </a:cubicBezTo>
                <a:cubicBezTo>
                  <a:pt x="1730" y="199"/>
                  <a:pt x="1730" y="199"/>
                  <a:pt x="1730" y="199"/>
                </a:cubicBezTo>
                <a:cubicBezTo>
                  <a:pt x="1730" y="240"/>
                  <a:pt x="1730" y="240"/>
                  <a:pt x="1730" y="240"/>
                </a:cubicBezTo>
                <a:cubicBezTo>
                  <a:pt x="1722" y="240"/>
                  <a:pt x="1722" y="240"/>
                  <a:pt x="1722" y="240"/>
                </a:cubicBezTo>
                <a:cubicBezTo>
                  <a:pt x="1714" y="225"/>
                  <a:pt x="1714" y="225"/>
                  <a:pt x="1714" y="225"/>
                </a:cubicBezTo>
                <a:cubicBezTo>
                  <a:pt x="1708" y="225"/>
                  <a:pt x="1708" y="225"/>
                  <a:pt x="1708" y="225"/>
                </a:cubicBezTo>
                <a:cubicBezTo>
                  <a:pt x="1708" y="188"/>
                  <a:pt x="1708" y="188"/>
                  <a:pt x="1708" y="188"/>
                </a:cubicBezTo>
                <a:cubicBezTo>
                  <a:pt x="1699" y="188"/>
                  <a:pt x="1699" y="188"/>
                  <a:pt x="1699" y="188"/>
                </a:cubicBezTo>
                <a:cubicBezTo>
                  <a:pt x="1699" y="225"/>
                  <a:pt x="1699" y="225"/>
                  <a:pt x="1699" y="225"/>
                </a:cubicBezTo>
                <a:cubicBezTo>
                  <a:pt x="1693" y="225"/>
                  <a:pt x="1693" y="225"/>
                  <a:pt x="1693" y="225"/>
                </a:cubicBezTo>
                <a:cubicBezTo>
                  <a:pt x="1676" y="240"/>
                  <a:pt x="1676" y="240"/>
                  <a:pt x="1676" y="240"/>
                </a:cubicBezTo>
                <a:cubicBezTo>
                  <a:pt x="1676" y="292"/>
                  <a:pt x="1676" y="292"/>
                  <a:pt x="1676" y="292"/>
                </a:cubicBezTo>
                <a:cubicBezTo>
                  <a:pt x="1676" y="414"/>
                  <a:pt x="1676" y="414"/>
                  <a:pt x="1676" y="414"/>
                </a:cubicBezTo>
                <a:cubicBezTo>
                  <a:pt x="1649" y="414"/>
                  <a:pt x="1649" y="414"/>
                  <a:pt x="1649" y="414"/>
                </a:cubicBezTo>
                <a:cubicBezTo>
                  <a:pt x="1649" y="249"/>
                  <a:pt x="1649" y="249"/>
                  <a:pt x="1649" y="249"/>
                </a:cubicBezTo>
                <a:cubicBezTo>
                  <a:pt x="1631" y="249"/>
                  <a:pt x="1631" y="249"/>
                  <a:pt x="1631" y="249"/>
                </a:cubicBezTo>
                <a:cubicBezTo>
                  <a:pt x="1631" y="224"/>
                  <a:pt x="1631" y="224"/>
                  <a:pt x="1631" y="224"/>
                </a:cubicBezTo>
                <a:cubicBezTo>
                  <a:pt x="1638" y="224"/>
                  <a:pt x="1638" y="224"/>
                  <a:pt x="1638" y="224"/>
                </a:cubicBezTo>
                <a:cubicBezTo>
                  <a:pt x="1638" y="216"/>
                  <a:pt x="1638" y="216"/>
                  <a:pt x="1638" y="216"/>
                </a:cubicBezTo>
                <a:cubicBezTo>
                  <a:pt x="1631" y="216"/>
                  <a:pt x="1631" y="216"/>
                  <a:pt x="1631" y="216"/>
                </a:cubicBezTo>
                <a:cubicBezTo>
                  <a:pt x="1631" y="208"/>
                  <a:pt x="1631" y="208"/>
                  <a:pt x="1631" y="208"/>
                </a:cubicBezTo>
                <a:cubicBezTo>
                  <a:pt x="1622" y="208"/>
                  <a:pt x="1622" y="208"/>
                  <a:pt x="1622" y="208"/>
                </a:cubicBezTo>
                <a:cubicBezTo>
                  <a:pt x="1622" y="191"/>
                  <a:pt x="1622" y="191"/>
                  <a:pt x="1622" y="191"/>
                </a:cubicBezTo>
                <a:cubicBezTo>
                  <a:pt x="1614" y="191"/>
                  <a:pt x="1614" y="191"/>
                  <a:pt x="1614" y="191"/>
                </a:cubicBezTo>
                <a:cubicBezTo>
                  <a:pt x="1614" y="208"/>
                  <a:pt x="1614" y="208"/>
                  <a:pt x="1614" y="208"/>
                </a:cubicBezTo>
                <a:cubicBezTo>
                  <a:pt x="1608" y="208"/>
                  <a:pt x="1608" y="208"/>
                  <a:pt x="1608" y="208"/>
                </a:cubicBezTo>
                <a:cubicBezTo>
                  <a:pt x="1608" y="216"/>
                  <a:pt x="1608" y="216"/>
                  <a:pt x="1608" y="216"/>
                </a:cubicBezTo>
                <a:cubicBezTo>
                  <a:pt x="1599" y="216"/>
                  <a:pt x="1599" y="216"/>
                  <a:pt x="1599" y="216"/>
                </a:cubicBezTo>
                <a:cubicBezTo>
                  <a:pt x="1599" y="224"/>
                  <a:pt x="1599" y="224"/>
                  <a:pt x="1599" y="224"/>
                </a:cubicBezTo>
                <a:cubicBezTo>
                  <a:pt x="1606" y="224"/>
                  <a:pt x="1606" y="224"/>
                  <a:pt x="1606" y="224"/>
                </a:cubicBezTo>
                <a:cubicBezTo>
                  <a:pt x="1606" y="248"/>
                  <a:pt x="1606" y="248"/>
                  <a:pt x="1606" y="248"/>
                </a:cubicBezTo>
                <a:cubicBezTo>
                  <a:pt x="1592" y="248"/>
                  <a:pt x="1592" y="248"/>
                  <a:pt x="1592" y="248"/>
                </a:cubicBezTo>
                <a:cubicBezTo>
                  <a:pt x="1592" y="341"/>
                  <a:pt x="1592" y="341"/>
                  <a:pt x="1592" y="341"/>
                </a:cubicBezTo>
                <a:cubicBezTo>
                  <a:pt x="1584" y="341"/>
                  <a:pt x="1584" y="341"/>
                  <a:pt x="1584" y="341"/>
                </a:cubicBezTo>
                <a:cubicBezTo>
                  <a:pt x="1584" y="266"/>
                  <a:pt x="1584" y="266"/>
                  <a:pt x="1584" y="266"/>
                </a:cubicBezTo>
                <a:cubicBezTo>
                  <a:pt x="1568" y="255"/>
                  <a:pt x="1568" y="255"/>
                  <a:pt x="1568" y="255"/>
                </a:cubicBezTo>
                <a:cubicBezTo>
                  <a:pt x="1568" y="226"/>
                  <a:pt x="1568" y="226"/>
                  <a:pt x="1568" y="226"/>
                </a:cubicBezTo>
                <a:cubicBezTo>
                  <a:pt x="1560" y="226"/>
                  <a:pt x="1560" y="226"/>
                  <a:pt x="1560" y="226"/>
                </a:cubicBezTo>
                <a:cubicBezTo>
                  <a:pt x="1560" y="249"/>
                  <a:pt x="1560" y="249"/>
                  <a:pt x="1560" y="249"/>
                </a:cubicBezTo>
                <a:cubicBezTo>
                  <a:pt x="1521" y="249"/>
                  <a:pt x="1521" y="249"/>
                  <a:pt x="1521" y="249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476" y="135"/>
                  <a:pt x="1476" y="135"/>
                  <a:pt x="1476" y="135"/>
                </a:cubicBezTo>
                <a:cubicBezTo>
                  <a:pt x="1476" y="93"/>
                  <a:pt x="1476" y="93"/>
                  <a:pt x="1476" y="93"/>
                </a:cubicBezTo>
                <a:cubicBezTo>
                  <a:pt x="1383" y="93"/>
                  <a:pt x="1383" y="93"/>
                  <a:pt x="1383" y="93"/>
                </a:cubicBezTo>
                <a:cubicBezTo>
                  <a:pt x="1383" y="133"/>
                  <a:pt x="1383" y="133"/>
                  <a:pt x="1383" y="133"/>
                </a:cubicBezTo>
                <a:cubicBezTo>
                  <a:pt x="1353" y="133"/>
                  <a:pt x="1353" y="133"/>
                  <a:pt x="1353" y="133"/>
                </a:cubicBezTo>
                <a:cubicBezTo>
                  <a:pt x="1353" y="80"/>
                  <a:pt x="1353" y="80"/>
                  <a:pt x="1353" y="80"/>
                </a:cubicBezTo>
                <a:cubicBezTo>
                  <a:pt x="1321" y="80"/>
                  <a:pt x="1321" y="80"/>
                  <a:pt x="1321" y="80"/>
                </a:cubicBezTo>
                <a:cubicBezTo>
                  <a:pt x="1321" y="52"/>
                  <a:pt x="1321" y="52"/>
                  <a:pt x="1321" y="52"/>
                </a:cubicBezTo>
                <a:cubicBezTo>
                  <a:pt x="1336" y="52"/>
                  <a:pt x="1336" y="52"/>
                  <a:pt x="1336" y="52"/>
                </a:cubicBezTo>
                <a:cubicBezTo>
                  <a:pt x="1336" y="45"/>
                  <a:pt x="1336" y="45"/>
                  <a:pt x="1336" y="45"/>
                </a:cubicBezTo>
                <a:cubicBezTo>
                  <a:pt x="1321" y="45"/>
                  <a:pt x="1321" y="45"/>
                  <a:pt x="1321" y="45"/>
                </a:cubicBezTo>
                <a:cubicBezTo>
                  <a:pt x="1321" y="20"/>
                  <a:pt x="1321" y="20"/>
                  <a:pt x="1321" y="20"/>
                </a:cubicBezTo>
                <a:cubicBezTo>
                  <a:pt x="1305" y="20"/>
                  <a:pt x="1305" y="20"/>
                  <a:pt x="1305" y="20"/>
                </a:cubicBezTo>
                <a:cubicBezTo>
                  <a:pt x="1305" y="3"/>
                  <a:pt x="1305" y="3"/>
                  <a:pt x="1305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8" y="20"/>
                  <a:pt x="1298" y="20"/>
                  <a:pt x="1298" y="20"/>
                </a:cubicBezTo>
                <a:cubicBezTo>
                  <a:pt x="1282" y="20"/>
                  <a:pt x="1282" y="20"/>
                  <a:pt x="1282" y="20"/>
                </a:cubicBezTo>
                <a:cubicBezTo>
                  <a:pt x="1282" y="45"/>
                  <a:pt x="1282" y="45"/>
                  <a:pt x="1282" y="45"/>
                </a:cubicBezTo>
                <a:cubicBezTo>
                  <a:pt x="1267" y="45"/>
                  <a:pt x="1267" y="45"/>
                  <a:pt x="1267" y="45"/>
                </a:cubicBezTo>
                <a:cubicBezTo>
                  <a:pt x="1267" y="53"/>
                  <a:pt x="1267" y="53"/>
                  <a:pt x="1267" y="53"/>
                </a:cubicBezTo>
                <a:cubicBezTo>
                  <a:pt x="1282" y="53"/>
                  <a:pt x="1282" y="53"/>
                  <a:pt x="1282" y="53"/>
                </a:cubicBezTo>
                <a:cubicBezTo>
                  <a:pt x="1282" y="79"/>
                  <a:pt x="1282" y="79"/>
                  <a:pt x="1282" y="79"/>
                </a:cubicBezTo>
                <a:cubicBezTo>
                  <a:pt x="1261" y="79"/>
                  <a:pt x="1261" y="79"/>
                  <a:pt x="1261" y="79"/>
                </a:cubicBezTo>
                <a:cubicBezTo>
                  <a:pt x="1261" y="68"/>
                  <a:pt x="1261" y="68"/>
                  <a:pt x="1261" y="68"/>
                </a:cubicBezTo>
                <a:cubicBezTo>
                  <a:pt x="1251" y="68"/>
                  <a:pt x="1251" y="68"/>
                  <a:pt x="1251" y="68"/>
                </a:cubicBezTo>
                <a:cubicBezTo>
                  <a:pt x="1251" y="44"/>
                  <a:pt x="1251" y="44"/>
                  <a:pt x="1251" y="44"/>
                </a:cubicBezTo>
                <a:cubicBezTo>
                  <a:pt x="1228" y="44"/>
                  <a:pt x="1228" y="44"/>
                  <a:pt x="1228" y="44"/>
                </a:cubicBezTo>
                <a:cubicBezTo>
                  <a:pt x="1228" y="76"/>
                  <a:pt x="1228" y="76"/>
                  <a:pt x="1228" y="76"/>
                </a:cubicBezTo>
                <a:cubicBezTo>
                  <a:pt x="1220" y="76"/>
                  <a:pt x="1220" y="76"/>
                  <a:pt x="1220" y="76"/>
                </a:cubicBezTo>
                <a:cubicBezTo>
                  <a:pt x="1220" y="134"/>
                  <a:pt x="1220" y="134"/>
                  <a:pt x="1220" y="134"/>
                </a:cubicBezTo>
                <a:cubicBezTo>
                  <a:pt x="1205" y="134"/>
                  <a:pt x="1205" y="134"/>
                  <a:pt x="1205" y="134"/>
                </a:cubicBezTo>
                <a:cubicBezTo>
                  <a:pt x="1205" y="89"/>
                  <a:pt x="1205" y="89"/>
                  <a:pt x="1205" y="89"/>
                </a:cubicBezTo>
                <a:cubicBezTo>
                  <a:pt x="1173" y="50"/>
                  <a:pt x="1173" y="50"/>
                  <a:pt x="1173" y="50"/>
                </a:cubicBezTo>
                <a:cubicBezTo>
                  <a:pt x="1173" y="0"/>
                  <a:pt x="1173" y="0"/>
                  <a:pt x="1173" y="0"/>
                </a:cubicBezTo>
              </a:path>
            </a:pathLst>
          </a:custGeom>
          <a:solidFill>
            <a:srgbClr val="002060">
              <a:alpha val="6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/>
            <a:endParaRPr sz="1350"/>
          </a:p>
        </p:txBody>
      </p:sp>
      <p:pic>
        <p:nvPicPr>
          <p:cNvPr id="6146" name="Picture 3" descr="C:\Users\wangyanming\Desktop\未标题-3-01.jpg"/>
          <p:cNvPicPr>
            <a:picLocks noChangeAspect="1"/>
          </p:cNvPicPr>
          <p:nvPr/>
        </p:nvPicPr>
        <p:blipFill>
          <a:blip r:embed="rId1"/>
          <a:srcRect t="14948" r="893" b="79303"/>
          <a:stretch>
            <a:fillRect/>
          </a:stretch>
        </p:blipFill>
        <p:spPr>
          <a:xfrm>
            <a:off x="19050" y="6236335"/>
            <a:ext cx="12154535" cy="4679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" descr="C:\Users\wangyanming\Desktop\未标题-1-08.png"/>
          <p:cNvPicPr>
            <a:picLocks noChangeAspect="1"/>
          </p:cNvPicPr>
          <p:nvPr/>
        </p:nvPicPr>
        <p:blipFill>
          <a:blip r:embed="rId2"/>
          <a:srcRect t="-87500" b="-87500"/>
          <a:stretch>
            <a:fillRect/>
          </a:stretch>
        </p:blipFill>
        <p:spPr>
          <a:xfrm>
            <a:off x="19050" y="857421"/>
            <a:ext cx="12192000" cy="551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" name="文本框 103"/>
          <p:cNvSpPr txBox="1"/>
          <p:nvPr>
            <p:custDataLst>
              <p:tags r:id="rId3"/>
            </p:custDataLst>
          </p:nvPr>
        </p:nvSpPr>
        <p:spPr>
          <a:xfrm>
            <a:off x="613476" y="1050492"/>
            <a:ext cx="21072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移动端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3410" y="1456690"/>
            <a:ext cx="361696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buFont typeface="+mj-ea"/>
              <a:buNone/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打开“友空间”APP，首次登录可选择采用验证码登录，输入手机号，并获取验证码，后续登录后，可修改密码，采用密码登录的方式进行登录。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Microsoft YaHei" charset="0"/>
              <a:ea typeface="Microsoft YaHei" charset="0"/>
              <a:cs typeface="Microsoft YaHei" charset="0"/>
              <a:sym typeface="+mn-ea"/>
            </a:endParaRPr>
          </a:p>
          <a:p>
            <a:pPr indent="0">
              <a:buFont typeface="+mj-ea"/>
              <a:buNone/>
            </a:pP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Microsoft YaHei" charset="0"/>
              <a:ea typeface="Microsoft YaHei" charset="0"/>
              <a:cs typeface="Microsoft YaHei" charset="0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79755" y="298450"/>
            <a:ext cx="10708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zh-CN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系统登录</a:t>
            </a:r>
            <a:endParaRPr lang="zh-CN" sz="2400" b="1" spc="300">
              <a:solidFill>
                <a:srgbClr val="008543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sp>
        <p:nvSpPr>
          <p:cNvPr id="13" name="矩形 12"/>
          <p:cNvSpPr/>
          <p:nvPr>
            <p:custDataLst>
              <p:tags r:id="rId5"/>
            </p:custDataLst>
          </p:nvPr>
        </p:nvSpPr>
        <p:spPr>
          <a:xfrm>
            <a:off x="5161280" y="934720"/>
            <a:ext cx="2496185" cy="5318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193665" y="1010920"/>
            <a:ext cx="2463800" cy="5238750"/>
          </a:xfrm>
          <a:prstGeom prst="rect">
            <a:avLst/>
          </a:prstGeom>
        </p:spPr>
      </p:pic>
      <p:sp>
        <p:nvSpPr>
          <p:cNvPr id="14" name="矩形 13"/>
          <p:cNvSpPr/>
          <p:nvPr>
            <p:custDataLst>
              <p:tags r:id="rId8"/>
            </p:custDataLst>
          </p:nvPr>
        </p:nvSpPr>
        <p:spPr>
          <a:xfrm>
            <a:off x="8181975" y="976630"/>
            <a:ext cx="2496185" cy="5318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214360" y="1010920"/>
            <a:ext cx="2463800" cy="5268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大横琴logo（原色简称）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78790" y="344170"/>
            <a:ext cx="1793875" cy="470535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title" idx="4294967295"/>
            <p:custDataLst>
              <p:tags r:id="rId3"/>
            </p:custDataLst>
          </p:nvPr>
        </p:nvSpPr>
        <p:spPr>
          <a:xfrm>
            <a:off x="1592580" y="2614295"/>
            <a:ext cx="8447405" cy="1194435"/>
          </a:xfrm>
        </p:spPr>
        <p:txBody>
          <a:bodyPr/>
          <a:p>
            <a:pPr marL="0" algn="ctr" defTabSz="914400" eaLnBrk="1" fontAlgn="auto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altLang="zh-CN" sz="4800" b="1" kern="1500" spc="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2.</a:t>
            </a:r>
            <a:r>
              <a:rPr lang="zh-CN" sz="4800" b="1" kern="1500" spc="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系统功能</a:t>
            </a:r>
            <a:br>
              <a:rPr lang="zh-CN" sz="4800" b="1" kern="1500" spc="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</a:br>
            <a:r>
              <a:rPr lang="zh-CN" sz="1800" b="1" kern="1500" spc="8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（工作台、消息中心、快捷应用、日程、通讯录、公告）</a:t>
            </a:r>
            <a:endParaRPr lang="zh-CN" sz="1800" b="1" kern="1500" spc="800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9" name="íş1íḑè"/>
          <p:cNvSpPr/>
          <p:nvPr/>
        </p:nvSpPr>
        <p:spPr bwMode="auto">
          <a:xfrm>
            <a:off x="19050" y="4596765"/>
            <a:ext cx="12109450" cy="2261235"/>
          </a:xfrm>
          <a:custGeom>
            <a:avLst/>
            <a:gdLst>
              <a:gd name="T0" fmla="*/ 1128 w 1998"/>
              <a:gd name="T1" fmla="*/ 86 h 642"/>
              <a:gd name="T2" fmla="*/ 1103 w 1998"/>
              <a:gd name="T3" fmla="*/ 88 h 642"/>
              <a:gd name="T4" fmla="*/ 1051 w 1998"/>
              <a:gd name="T5" fmla="*/ 218 h 642"/>
              <a:gd name="T6" fmla="*/ 1020 w 1998"/>
              <a:gd name="T7" fmla="*/ 217 h 642"/>
              <a:gd name="T8" fmla="*/ 808 w 1998"/>
              <a:gd name="T9" fmla="*/ 222 h 642"/>
              <a:gd name="T10" fmla="*/ 729 w 1998"/>
              <a:gd name="T11" fmla="*/ 134 h 642"/>
              <a:gd name="T12" fmla="*/ 589 w 1998"/>
              <a:gd name="T13" fmla="*/ 134 h 642"/>
              <a:gd name="T14" fmla="*/ 556 w 1998"/>
              <a:gd name="T15" fmla="*/ 40 h 642"/>
              <a:gd name="T16" fmla="*/ 518 w 1998"/>
              <a:gd name="T17" fmla="*/ 133 h 642"/>
              <a:gd name="T18" fmla="*/ 479 w 1998"/>
              <a:gd name="T19" fmla="*/ 204 h 642"/>
              <a:gd name="T20" fmla="*/ 462 w 1998"/>
              <a:gd name="T21" fmla="*/ 134 h 642"/>
              <a:gd name="T22" fmla="*/ 408 w 1998"/>
              <a:gd name="T23" fmla="*/ 104 h 642"/>
              <a:gd name="T24" fmla="*/ 336 w 1998"/>
              <a:gd name="T25" fmla="*/ 303 h 642"/>
              <a:gd name="T26" fmla="*/ 251 w 1998"/>
              <a:gd name="T27" fmla="*/ 301 h 642"/>
              <a:gd name="T28" fmla="*/ 191 w 1998"/>
              <a:gd name="T29" fmla="*/ 128 h 642"/>
              <a:gd name="T30" fmla="*/ 152 w 1998"/>
              <a:gd name="T31" fmla="*/ 327 h 642"/>
              <a:gd name="T32" fmla="*/ 140 w 1998"/>
              <a:gd name="T33" fmla="*/ 275 h 642"/>
              <a:gd name="T34" fmla="*/ 112 w 1998"/>
              <a:gd name="T35" fmla="*/ 212 h 642"/>
              <a:gd name="T36" fmla="*/ 90 w 1998"/>
              <a:gd name="T37" fmla="*/ 261 h 642"/>
              <a:gd name="T38" fmla="*/ 64 w 1998"/>
              <a:gd name="T39" fmla="*/ 388 h 642"/>
              <a:gd name="T40" fmla="*/ 37 w 1998"/>
              <a:gd name="T41" fmla="*/ 258 h 642"/>
              <a:gd name="T42" fmla="*/ 14 w 1998"/>
              <a:gd name="T43" fmla="*/ 259 h 642"/>
              <a:gd name="T44" fmla="*/ 1998 w 1998"/>
              <a:gd name="T45" fmla="*/ 641 h 642"/>
              <a:gd name="T46" fmla="*/ 1976 w 1998"/>
              <a:gd name="T47" fmla="*/ 211 h 642"/>
              <a:gd name="T48" fmla="*/ 1952 w 1998"/>
              <a:gd name="T49" fmla="*/ 154 h 642"/>
              <a:gd name="T50" fmla="*/ 1923 w 1998"/>
              <a:gd name="T51" fmla="*/ 211 h 642"/>
              <a:gd name="T52" fmla="*/ 1914 w 1998"/>
              <a:gd name="T53" fmla="*/ 134 h 642"/>
              <a:gd name="T54" fmla="*/ 1901 w 1998"/>
              <a:gd name="T55" fmla="*/ 88 h 642"/>
              <a:gd name="T56" fmla="*/ 1890 w 1998"/>
              <a:gd name="T57" fmla="*/ 135 h 642"/>
              <a:gd name="T58" fmla="*/ 1868 w 1998"/>
              <a:gd name="T59" fmla="*/ 150 h 642"/>
              <a:gd name="T60" fmla="*/ 1844 w 1998"/>
              <a:gd name="T61" fmla="*/ 112 h 642"/>
              <a:gd name="T62" fmla="*/ 1815 w 1998"/>
              <a:gd name="T63" fmla="*/ 68 h 642"/>
              <a:gd name="T64" fmla="*/ 1759 w 1998"/>
              <a:gd name="T65" fmla="*/ 232 h 642"/>
              <a:gd name="T66" fmla="*/ 1730 w 1998"/>
              <a:gd name="T67" fmla="*/ 240 h 642"/>
              <a:gd name="T68" fmla="*/ 1708 w 1998"/>
              <a:gd name="T69" fmla="*/ 188 h 642"/>
              <a:gd name="T70" fmla="*/ 1676 w 1998"/>
              <a:gd name="T71" fmla="*/ 240 h 642"/>
              <a:gd name="T72" fmla="*/ 1649 w 1998"/>
              <a:gd name="T73" fmla="*/ 249 h 642"/>
              <a:gd name="T74" fmla="*/ 1638 w 1998"/>
              <a:gd name="T75" fmla="*/ 216 h 642"/>
              <a:gd name="T76" fmla="*/ 1622 w 1998"/>
              <a:gd name="T77" fmla="*/ 191 h 642"/>
              <a:gd name="T78" fmla="*/ 1608 w 1998"/>
              <a:gd name="T79" fmla="*/ 216 h 642"/>
              <a:gd name="T80" fmla="*/ 1606 w 1998"/>
              <a:gd name="T81" fmla="*/ 248 h 642"/>
              <a:gd name="T82" fmla="*/ 1584 w 1998"/>
              <a:gd name="T83" fmla="*/ 266 h 642"/>
              <a:gd name="T84" fmla="*/ 1560 w 1998"/>
              <a:gd name="T85" fmla="*/ 249 h 642"/>
              <a:gd name="T86" fmla="*/ 1476 w 1998"/>
              <a:gd name="T87" fmla="*/ 93 h 642"/>
              <a:gd name="T88" fmla="*/ 1353 w 1998"/>
              <a:gd name="T89" fmla="*/ 80 h 642"/>
              <a:gd name="T90" fmla="*/ 1336 w 1998"/>
              <a:gd name="T91" fmla="*/ 45 h 642"/>
              <a:gd name="T92" fmla="*/ 1305 w 1998"/>
              <a:gd name="T93" fmla="*/ 3 h 642"/>
              <a:gd name="T94" fmla="*/ 1282 w 1998"/>
              <a:gd name="T95" fmla="*/ 45 h 642"/>
              <a:gd name="T96" fmla="*/ 1282 w 1998"/>
              <a:gd name="T97" fmla="*/ 79 h 642"/>
              <a:gd name="T98" fmla="*/ 1251 w 1998"/>
              <a:gd name="T99" fmla="*/ 44 h 642"/>
              <a:gd name="T100" fmla="*/ 1220 w 1998"/>
              <a:gd name="T101" fmla="*/ 134 h 642"/>
              <a:gd name="T102" fmla="*/ 1173 w 1998"/>
              <a:gd name="T103" fmla="*/ 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98" h="642">
                <a:moveTo>
                  <a:pt x="1173" y="0"/>
                </a:moveTo>
                <a:cubicBezTo>
                  <a:pt x="1165" y="0"/>
                  <a:pt x="1165" y="0"/>
                  <a:pt x="1165" y="0"/>
                </a:cubicBezTo>
                <a:cubicBezTo>
                  <a:pt x="1165" y="53"/>
                  <a:pt x="1165" y="53"/>
                  <a:pt x="1165" y="53"/>
                </a:cubicBezTo>
                <a:cubicBezTo>
                  <a:pt x="1128" y="86"/>
                  <a:pt x="1128" y="86"/>
                  <a:pt x="1128" y="86"/>
                </a:cubicBezTo>
                <a:cubicBezTo>
                  <a:pt x="1111" y="86"/>
                  <a:pt x="1111" y="86"/>
                  <a:pt x="1111" y="86"/>
                </a:cubicBezTo>
                <a:cubicBezTo>
                  <a:pt x="1111" y="27"/>
                  <a:pt x="1111" y="27"/>
                  <a:pt x="1111" y="27"/>
                </a:cubicBezTo>
                <a:cubicBezTo>
                  <a:pt x="1103" y="27"/>
                  <a:pt x="1103" y="27"/>
                  <a:pt x="1103" y="27"/>
                </a:cubicBezTo>
                <a:cubicBezTo>
                  <a:pt x="1103" y="88"/>
                  <a:pt x="1103" y="88"/>
                  <a:pt x="1103" y="88"/>
                </a:cubicBezTo>
                <a:cubicBezTo>
                  <a:pt x="1060" y="134"/>
                  <a:pt x="1060" y="134"/>
                  <a:pt x="1060" y="134"/>
                </a:cubicBezTo>
                <a:cubicBezTo>
                  <a:pt x="1060" y="189"/>
                  <a:pt x="1060" y="189"/>
                  <a:pt x="1060" y="189"/>
                </a:cubicBezTo>
                <a:cubicBezTo>
                  <a:pt x="1051" y="189"/>
                  <a:pt x="1051" y="189"/>
                  <a:pt x="1051" y="189"/>
                </a:cubicBezTo>
                <a:cubicBezTo>
                  <a:pt x="1051" y="218"/>
                  <a:pt x="1051" y="218"/>
                  <a:pt x="1051" y="218"/>
                </a:cubicBezTo>
                <a:cubicBezTo>
                  <a:pt x="1036" y="218"/>
                  <a:pt x="1036" y="218"/>
                  <a:pt x="1036" y="218"/>
                </a:cubicBezTo>
                <a:cubicBezTo>
                  <a:pt x="1036" y="299"/>
                  <a:pt x="1036" y="299"/>
                  <a:pt x="1036" y="299"/>
                </a:cubicBezTo>
                <a:cubicBezTo>
                  <a:pt x="1020" y="299"/>
                  <a:pt x="1020" y="299"/>
                  <a:pt x="1020" y="299"/>
                </a:cubicBezTo>
                <a:cubicBezTo>
                  <a:pt x="1020" y="217"/>
                  <a:pt x="1020" y="217"/>
                  <a:pt x="1020" y="217"/>
                </a:cubicBezTo>
                <a:cubicBezTo>
                  <a:pt x="967" y="217"/>
                  <a:pt x="967" y="217"/>
                  <a:pt x="967" y="217"/>
                </a:cubicBezTo>
                <a:cubicBezTo>
                  <a:pt x="967" y="75"/>
                  <a:pt x="967" y="75"/>
                  <a:pt x="967" y="75"/>
                </a:cubicBezTo>
                <a:cubicBezTo>
                  <a:pt x="808" y="75"/>
                  <a:pt x="808" y="75"/>
                  <a:pt x="808" y="75"/>
                </a:cubicBezTo>
                <a:cubicBezTo>
                  <a:pt x="808" y="222"/>
                  <a:pt x="808" y="222"/>
                  <a:pt x="808" y="222"/>
                </a:cubicBezTo>
                <a:cubicBezTo>
                  <a:pt x="770" y="222"/>
                  <a:pt x="770" y="222"/>
                  <a:pt x="770" y="222"/>
                </a:cubicBezTo>
                <a:cubicBezTo>
                  <a:pt x="770" y="177"/>
                  <a:pt x="770" y="177"/>
                  <a:pt x="770" y="177"/>
                </a:cubicBezTo>
                <a:cubicBezTo>
                  <a:pt x="729" y="177"/>
                  <a:pt x="729" y="177"/>
                  <a:pt x="729" y="177"/>
                </a:cubicBezTo>
                <a:cubicBezTo>
                  <a:pt x="729" y="134"/>
                  <a:pt x="729" y="134"/>
                  <a:pt x="729" y="134"/>
                </a:cubicBezTo>
                <a:cubicBezTo>
                  <a:pt x="633" y="134"/>
                  <a:pt x="633" y="134"/>
                  <a:pt x="633" y="134"/>
                </a:cubicBezTo>
                <a:cubicBezTo>
                  <a:pt x="633" y="272"/>
                  <a:pt x="633" y="272"/>
                  <a:pt x="633" y="272"/>
                </a:cubicBezTo>
                <a:cubicBezTo>
                  <a:pt x="589" y="272"/>
                  <a:pt x="589" y="272"/>
                  <a:pt x="589" y="272"/>
                </a:cubicBezTo>
                <a:cubicBezTo>
                  <a:pt x="589" y="134"/>
                  <a:pt x="589" y="134"/>
                  <a:pt x="589" y="134"/>
                </a:cubicBezTo>
                <a:cubicBezTo>
                  <a:pt x="572" y="134"/>
                  <a:pt x="572" y="134"/>
                  <a:pt x="572" y="134"/>
                </a:cubicBezTo>
                <a:cubicBezTo>
                  <a:pt x="572" y="92"/>
                  <a:pt x="572" y="92"/>
                  <a:pt x="572" y="92"/>
                </a:cubicBezTo>
                <a:cubicBezTo>
                  <a:pt x="556" y="71"/>
                  <a:pt x="556" y="71"/>
                  <a:pt x="556" y="71"/>
                </a:cubicBezTo>
                <a:cubicBezTo>
                  <a:pt x="556" y="40"/>
                  <a:pt x="556" y="40"/>
                  <a:pt x="556" y="40"/>
                </a:cubicBezTo>
                <a:cubicBezTo>
                  <a:pt x="546" y="40"/>
                  <a:pt x="546" y="40"/>
                  <a:pt x="546" y="40"/>
                </a:cubicBezTo>
                <a:cubicBezTo>
                  <a:pt x="546" y="69"/>
                  <a:pt x="546" y="69"/>
                  <a:pt x="546" y="69"/>
                </a:cubicBezTo>
                <a:cubicBezTo>
                  <a:pt x="518" y="91"/>
                  <a:pt x="518" y="91"/>
                  <a:pt x="518" y="91"/>
                </a:cubicBezTo>
                <a:cubicBezTo>
                  <a:pt x="518" y="133"/>
                  <a:pt x="518" y="133"/>
                  <a:pt x="518" y="133"/>
                </a:cubicBezTo>
                <a:cubicBezTo>
                  <a:pt x="503" y="133"/>
                  <a:pt x="503" y="133"/>
                  <a:pt x="503" y="133"/>
                </a:cubicBezTo>
                <a:cubicBezTo>
                  <a:pt x="503" y="274"/>
                  <a:pt x="503" y="274"/>
                  <a:pt x="503" y="274"/>
                </a:cubicBezTo>
                <a:cubicBezTo>
                  <a:pt x="479" y="259"/>
                  <a:pt x="479" y="259"/>
                  <a:pt x="479" y="259"/>
                </a:cubicBezTo>
                <a:cubicBezTo>
                  <a:pt x="479" y="204"/>
                  <a:pt x="479" y="204"/>
                  <a:pt x="479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0" y="264"/>
                  <a:pt x="470" y="264"/>
                  <a:pt x="470" y="264"/>
                </a:cubicBezTo>
                <a:cubicBezTo>
                  <a:pt x="462" y="264"/>
                  <a:pt x="462" y="264"/>
                  <a:pt x="462" y="264"/>
                </a:cubicBezTo>
                <a:cubicBezTo>
                  <a:pt x="462" y="134"/>
                  <a:pt x="462" y="134"/>
                  <a:pt x="462" y="134"/>
                </a:cubicBezTo>
                <a:cubicBezTo>
                  <a:pt x="424" y="103"/>
                  <a:pt x="424" y="103"/>
                  <a:pt x="424" y="103"/>
                </a:cubicBezTo>
                <a:cubicBezTo>
                  <a:pt x="424" y="27"/>
                  <a:pt x="424" y="27"/>
                  <a:pt x="424" y="27"/>
                </a:cubicBezTo>
                <a:cubicBezTo>
                  <a:pt x="408" y="27"/>
                  <a:pt x="408" y="27"/>
                  <a:pt x="408" y="27"/>
                </a:cubicBezTo>
                <a:cubicBezTo>
                  <a:pt x="408" y="104"/>
                  <a:pt x="408" y="104"/>
                  <a:pt x="408" y="104"/>
                </a:cubicBezTo>
                <a:cubicBezTo>
                  <a:pt x="369" y="135"/>
                  <a:pt x="369" y="135"/>
                  <a:pt x="369" y="135"/>
                </a:cubicBezTo>
                <a:cubicBezTo>
                  <a:pt x="369" y="277"/>
                  <a:pt x="369" y="277"/>
                  <a:pt x="369" y="277"/>
                </a:cubicBezTo>
                <a:cubicBezTo>
                  <a:pt x="352" y="303"/>
                  <a:pt x="352" y="303"/>
                  <a:pt x="352" y="303"/>
                </a:cubicBezTo>
                <a:cubicBezTo>
                  <a:pt x="336" y="303"/>
                  <a:pt x="336" y="303"/>
                  <a:pt x="336" y="303"/>
                </a:cubicBezTo>
                <a:cubicBezTo>
                  <a:pt x="336" y="272"/>
                  <a:pt x="336" y="272"/>
                  <a:pt x="336" y="272"/>
                </a:cubicBezTo>
                <a:cubicBezTo>
                  <a:pt x="282" y="272"/>
                  <a:pt x="282" y="272"/>
                  <a:pt x="282" y="272"/>
                </a:cubicBezTo>
                <a:cubicBezTo>
                  <a:pt x="282" y="301"/>
                  <a:pt x="282" y="301"/>
                  <a:pt x="282" y="301"/>
                </a:cubicBezTo>
                <a:cubicBezTo>
                  <a:pt x="251" y="301"/>
                  <a:pt x="251" y="301"/>
                  <a:pt x="251" y="301"/>
                </a:cubicBezTo>
                <a:cubicBezTo>
                  <a:pt x="251" y="389"/>
                  <a:pt x="251" y="389"/>
                  <a:pt x="251" y="389"/>
                </a:cubicBezTo>
                <a:cubicBezTo>
                  <a:pt x="231" y="389"/>
                  <a:pt x="231" y="389"/>
                  <a:pt x="231" y="389"/>
                </a:cubicBezTo>
                <a:cubicBezTo>
                  <a:pt x="231" y="128"/>
                  <a:pt x="231" y="128"/>
                  <a:pt x="231" y="128"/>
                </a:cubicBezTo>
                <a:cubicBezTo>
                  <a:pt x="191" y="128"/>
                  <a:pt x="191" y="128"/>
                  <a:pt x="191" y="128"/>
                </a:cubicBezTo>
                <a:cubicBezTo>
                  <a:pt x="191" y="437"/>
                  <a:pt x="191" y="437"/>
                  <a:pt x="191" y="437"/>
                </a:cubicBezTo>
                <a:cubicBezTo>
                  <a:pt x="184" y="437"/>
                  <a:pt x="184" y="437"/>
                  <a:pt x="184" y="437"/>
                </a:cubicBezTo>
                <a:cubicBezTo>
                  <a:pt x="184" y="327"/>
                  <a:pt x="184" y="327"/>
                  <a:pt x="184" y="327"/>
                </a:cubicBezTo>
                <a:cubicBezTo>
                  <a:pt x="152" y="327"/>
                  <a:pt x="152" y="327"/>
                  <a:pt x="152" y="327"/>
                </a:cubicBezTo>
                <a:cubicBezTo>
                  <a:pt x="152" y="299"/>
                  <a:pt x="152" y="299"/>
                  <a:pt x="152" y="299"/>
                </a:cubicBezTo>
                <a:cubicBezTo>
                  <a:pt x="140" y="299"/>
                  <a:pt x="140" y="299"/>
                  <a:pt x="140" y="299"/>
                </a:cubicBezTo>
                <a:cubicBezTo>
                  <a:pt x="140" y="292"/>
                  <a:pt x="140" y="292"/>
                  <a:pt x="140" y="292"/>
                </a:cubicBezTo>
                <a:cubicBezTo>
                  <a:pt x="140" y="275"/>
                  <a:pt x="140" y="275"/>
                  <a:pt x="140" y="275"/>
                </a:cubicBezTo>
                <a:cubicBezTo>
                  <a:pt x="130" y="261"/>
                  <a:pt x="130" y="261"/>
                  <a:pt x="130" y="261"/>
                </a:cubicBezTo>
                <a:cubicBezTo>
                  <a:pt x="115" y="261"/>
                  <a:pt x="115" y="261"/>
                  <a:pt x="115" y="261"/>
                </a:cubicBezTo>
                <a:cubicBezTo>
                  <a:pt x="115" y="215"/>
                  <a:pt x="115" y="215"/>
                  <a:pt x="115" y="215"/>
                </a:cubicBezTo>
                <a:cubicBezTo>
                  <a:pt x="115" y="214"/>
                  <a:pt x="114" y="212"/>
                  <a:pt x="112" y="212"/>
                </a:cubicBezTo>
                <a:cubicBezTo>
                  <a:pt x="108" y="212"/>
                  <a:pt x="108" y="212"/>
                  <a:pt x="108" y="212"/>
                </a:cubicBezTo>
                <a:cubicBezTo>
                  <a:pt x="106" y="212"/>
                  <a:pt x="105" y="214"/>
                  <a:pt x="105" y="215"/>
                </a:cubicBezTo>
                <a:cubicBezTo>
                  <a:pt x="105" y="261"/>
                  <a:pt x="105" y="261"/>
                  <a:pt x="105" y="261"/>
                </a:cubicBezTo>
                <a:cubicBezTo>
                  <a:pt x="90" y="261"/>
                  <a:pt x="90" y="261"/>
                  <a:pt x="90" y="261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92"/>
                  <a:pt x="80" y="292"/>
                  <a:pt x="80" y="292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64" y="388"/>
                  <a:pt x="64" y="388"/>
                  <a:pt x="64" y="388"/>
                </a:cubicBezTo>
                <a:cubicBezTo>
                  <a:pt x="64" y="302"/>
                  <a:pt x="64" y="302"/>
                  <a:pt x="64" y="302"/>
                </a:cubicBezTo>
                <a:cubicBezTo>
                  <a:pt x="46" y="302"/>
                  <a:pt x="46" y="302"/>
                  <a:pt x="46" y="302"/>
                </a:cubicBezTo>
                <a:cubicBezTo>
                  <a:pt x="46" y="258"/>
                  <a:pt x="46" y="258"/>
                  <a:pt x="46" y="258"/>
                </a:cubicBezTo>
                <a:cubicBezTo>
                  <a:pt x="37" y="258"/>
                  <a:pt x="37" y="258"/>
                  <a:pt x="37" y="258"/>
                </a:cubicBezTo>
                <a:cubicBezTo>
                  <a:pt x="37" y="227"/>
                  <a:pt x="37" y="227"/>
                  <a:pt x="37" y="227"/>
                </a:cubicBezTo>
                <a:cubicBezTo>
                  <a:pt x="25" y="227"/>
                  <a:pt x="25" y="227"/>
                  <a:pt x="25" y="227"/>
                </a:cubicBezTo>
                <a:cubicBezTo>
                  <a:pt x="25" y="259"/>
                  <a:pt x="25" y="259"/>
                  <a:pt x="25" y="259"/>
                </a:cubicBezTo>
                <a:cubicBezTo>
                  <a:pt x="14" y="259"/>
                  <a:pt x="14" y="259"/>
                  <a:pt x="14" y="259"/>
                </a:cubicBezTo>
                <a:cubicBezTo>
                  <a:pt x="14" y="298"/>
                  <a:pt x="14" y="298"/>
                  <a:pt x="14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642"/>
                  <a:pt x="0" y="642"/>
                  <a:pt x="0" y="642"/>
                </a:cubicBezTo>
                <a:cubicBezTo>
                  <a:pt x="1998" y="641"/>
                  <a:pt x="1998" y="641"/>
                  <a:pt x="1998" y="641"/>
                </a:cubicBezTo>
                <a:cubicBezTo>
                  <a:pt x="1998" y="124"/>
                  <a:pt x="1998" y="124"/>
                  <a:pt x="1998" y="124"/>
                </a:cubicBezTo>
                <a:cubicBezTo>
                  <a:pt x="1998" y="117"/>
                  <a:pt x="1993" y="112"/>
                  <a:pt x="1987" y="112"/>
                </a:cubicBezTo>
                <a:cubicBezTo>
                  <a:pt x="1981" y="112"/>
                  <a:pt x="1976" y="117"/>
                  <a:pt x="1976" y="124"/>
                </a:cubicBezTo>
                <a:cubicBezTo>
                  <a:pt x="1976" y="211"/>
                  <a:pt x="1976" y="211"/>
                  <a:pt x="1976" y="211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58"/>
                  <a:pt x="1955" y="158"/>
                  <a:pt x="1955" y="158"/>
                </a:cubicBezTo>
                <a:cubicBezTo>
                  <a:pt x="1955" y="156"/>
                  <a:pt x="1954" y="154"/>
                  <a:pt x="1952" y="154"/>
                </a:cubicBezTo>
                <a:cubicBezTo>
                  <a:pt x="1943" y="154"/>
                  <a:pt x="1943" y="154"/>
                  <a:pt x="1943" y="154"/>
                </a:cubicBezTo>
                <a:cubicBezTo>
                  <a:pt x="1941" y="154"/>
                  <a:pt x="1940" y="156"/>
                  <a:pt x="1940" y="158"/>
                </a:cubicBezTo>
                <a:cubicBezTo>
                  <a:pt x="1940" y="193"/>
                  <a:pt x="1940" y="193"/>
                  <a:pt x="1940" y="193"/>
                </a:cubicBezTo>
                <a:cubicBezTo>
                  <a:pt x="1923" y="211"/>
                  <a:pt x="1923" y="211"/>
                  <a:pt x="1923" y="211"/>
                </a:cubicBezTo>
                <a:cubicBezTo>
                  <a:pt x="1923" y="143"/>
                  <a:pt x="1923" y="143"/>
                  <a:pt x="1923" y="143"/>
                </a:cubicBezTo>
                <a:cubicBezTo>
                  <a:pt x="1923" y="143"/>
                  <a:pt x="1922" y="142"/>
                  <a:pt x="1922" y="141"/>
                </a:cubicBezTo>
                <a:cubicBezTo>
                  <a:pt x="1916" y="135"/>
                  <a:pt x="1916" y="135"/>
                  <a:pt x="1916" y="135"/>
                </a:cubicBezTo>
                <a:cubicBezTo>
                  <a:pt x="1916" y="135"/>
                  <a:pt x="1915" y="134"/>
                  <a:pt x="1914" y="134"/>
                </a:cubicBezTo>
                <a:cubicBezTo>
                  <a:pt x="1906" y="134"/>
                  <a:pt x="1906" y="134"/>
                  <a:pt x="1906" y="134"/>
                </a:cubicBezTo>
                <a:cubicBezTo>
                  <a:pt x="1906" y="90"/>
                  <a:pt x="1906" y="90"/>
                  <a:pt x="1906" y="90"/>
                </a:cubicBezTo>
                <a:cubicBezTo>
                  <a:pt x="1906" y="89"/>
                  <a:pt x="1905" y="88"/>
                  <a:pt x="1905" y="88"/>
                </a:cubicBezTo>
                <a:cubicBezTo>
                  <a:pt x="1901" y="88"/>
                  <a:pt x="1901" y="88"/>
                  <a:pt x="1901" y="88"/>
                </a:cubicBezTo>
                <a:cubicBezTo>
                  <a:pt x="1900" y="88"/>
                  <a:pt x="1899" y="89"/>
                  <a:pt x="1899" y="90"/>
                </a:cubicBezTo>
                <a:cubicBezTo>
                  <a:pt x="1899" y="134"/>
                  <a:pt x="1899" y="134"/>
                  <a:pt x="1899" y="134"/>
                </a:cubicBezTo>
                <a:cubicBezTo>
                  <a:pt x="1892" y="134"/>
                  <a:pt x="1892" y="134"/>
                  <a:pt x="1892" y="134"/>
                </a:cubicBezTo>
                <a:cubicBezTo>
                  <a:pt x="1891" y="134"/>
                  <a:pt x="1890" y="135"/>
                  <a:pt x="1890" y="135"/>
                </a:cubicBezTo>
                <a:cubicBezTo>
                  <a:pt x="1885" y="141"/>
                  <a:pt x="1885" y="141"/>
                  <a:pt x="1885" y="141"/>
                </a:cubicBezTo>
                <a:cubicBezTo>
                  <a:pt x="1884" y="142"/>
                  <a:pt x="1884" y="143"/>
                  <a:pt x="1884" y="144"/>
                </a:cubicBezTo>
                <a:cubicBezTo>
                  <a:pt x="1884" y="179"/>
                  <a:pt x="1884" y="179"/>
                  <a:pt x="1884" y="179"/>
                </a:cubicBezTo>
                <a:cubicBezTo>
                  <a:pt x="1868" y="150"/>
                  <a:pt x="1868" y="150"/>
                  <a:pt x="1868" y="150"/>
                </a:cubicBezTo>
                <a:cubicBezTo>
                  <a:pt x="1868" y="148"/>
                  <a:pt x="1866" y="148"/>
                  <a:pt x="1865" y="148"/>
                </a:cubicBezTo>
                <a:cubicBezTo>
                  <a:pt x="1858" y="148"/>
                  <a:pt x="1858" y="148"/>
                  <a:pt x="1858" y="148"/>
                </a:cubicBezTo>
                <a:cubicBezTo>
                  <a:pt x="1858" y="112"/>
                  <a:pt x="1858" y="112"/>
                  <a:pt x="1858" y="112"/>
                </a:cubicBezTo>
                <a:cubicBezTo>
                  <a:pt x="1844" y="112"/>
                  <a:pt x="1844" y="112"/>
                  <a:pt x="1844" y="112"/>
                </a:cubicBezTo>
                <a:cubicBezTo>
                  <a:pt x="1844" y="141"/>
                  <a:pt x="1844" y="141"/>
                  <a:pt x="1844" y="141"/>
                </a:cubicBezTo>
                <a:cubicBezTo>
                  <a:pt x="1823" y="141"/>
                  <a:pt x="1823" y="141"/>
                  <a:pt x="1823" y="141"/>
                </a:cubicBezTo>
                <a:cubicBezTo>
                  <a:pt x="1823" y="68"/>
                  <a:pt x="1823" y="68"/>
                  <a:pt x="1823" y="68"/>
                </a:cubicBezTo>
                <a:cubicBezTo>
                  <a:pt x="1815" y="68"/>
                  <a:pt x="1815" y="68"/>
                  <a:pt x="1815" y="68"/>
                </a:cubicBezTo>
                <a:cubicBezTo>
                  <a:pt x="1815" y="141"/>
                  <a:pt x="1815" y="141"/>
                  <a:pt x="1815" y="141"/>
                </a:cubicBezTo>
                <a:cubicBezTo>
                  <a:pt x="1776" y="141"/>
                  <a:pt x="1776" y="141"/>
                  <a:pt x="1776" y="141"/>
                </a:cubicBezTo>
                <a:cubicBezTo>
                  <a:pt x="1759" y="163"/>
                  <a:pt x="1759" y="163"/>
                  <a:pt x="1759" y="163"/>
                </a:cubicBezTo>
                <a:cubicBezTo>
                  <a:pt x="1759" y="232"/>
                  <a:pt x="1759" y="232"/>
                  <a:pt x="1759" y="232"/>
                </a:cubicBezTo>
                <a:cubicBezTo>
                  <a:pt x="1747" y="232"/>
                  <a:pt x="1747" y="232"/>
                  <a:pt x="1747" y="232"/>
                </a:cubicBezTo>
                <a:cubicBezTo>
                  <a:pt x="1747" y="199"/>
                  <a:pt x="1747" y="199"/>
                  <a:pt x="1747" y="199"/>
                </a:cubicBezTo>
                <a:cubicBezTo>
                  <a:pt x="1730" y="199"/>
                  <a:pt x="1730" y="199"/>
                  <a:pt x="1730" y="199"/>
                </a:cubicBezTo>
                <a:cubicBezTo>
                  <a:pt x="1730" y="240"/>
                  <a:pt x="1730" y="240"/>
                  <a:pt x="1730" y="240"/>
                </a:cubicBezTo>
                <a:cubicBezTo>
                  <a:pt x="1722" y="240"/>
                  <a:pt x="1722" y="240"/>
                  <a:pt x="1722" y="240"/>
                </a:cubicBezTo>
                <a:cubicBezTo>
                  <a:pt x="1714" y="225"/>
                  <a:pt x="1714" y="225"/>
                  <a:pt x="1714" y="225"/>
                </a:cubicBezTo>
                <a:cubicBezTo>
                  <a:pt x="1708" y="225"/>
                  <a:pt x="1708" y="225"/>
                  <a:pt x="1708" y="225"/>
                </a:cubicBezTo>
                <a:cubicBezTo>
                  <a:pt x="1708" y="188"/>
                  <a:pt x="1708" y="188"/>
                  <a:pt x="1708" y="188"/>
                </a:cubicBezTo>
                <a:cubicBezTo>
                  <a:pt x="1699" y="188"/>
                  <a:pt x="1699" y="188"/>
                  <a:pt x="1699" y="188"/>
                </a:cubicBezTo>
                <a:cubicBezTo>
                  <a:pt x="1699" y="225"/>
                  <a:pt x="1699" y="225"/>
                  <a:pt x="1699" y="225"/>
                </a:cubicBezTo>
                <a:cubicBezTo>
                  <a:pt x="1693" y="225"/>
                  <a:pt x="1693" y="225"/>
                  <a:pt x="1693" y="225"/>
                </a:cubicBezTo>
                <a:cubicBezTo>
                  <a:pt x="1676" y="240"/>
                  <a:pt x="1676" y="240"/>
                  <a:pt x="1676" y="240"/>
                </a:cubicBezTo>
                <a:cubicBezTo>
                  <a:pt x="1676" y="292"/>
                  <a:pt x="1676" y="292"/>
                  <a:pt x="1676" y="292"/>
                </a:cubicBezTo>
                <a:cubicBezTo>
                  <a:pt x="1676" y="414"/>
                  <a:pt x="1676" y="414"/>
                  <a:pt x="1676" y="414"/>
                </a:cubicBezTo>
                <a:cubicBezTo>
                  <a:pt x="1649" y="414"/>
                  <a:pt x="1649" y="414"/>
                  <a:pt x="1649" y="414"/>
                </a:cubicBezTo>
                <a:cubicBezTo>
                  <a:pt x="1649" y="249"/>
                  <a:pt x="1649" y="249"/>
                  <a:pt x="1649" y="249"/>
                </a:cubicBezTo>
                <a:cubicBezTo>
                  <a:pt x="1631" y="249"/>
                  <a:pt x="1631" y="249"/>
                  <a:pt x="1631" y="249"/>
                </a:cubicBezTo>
                <a:cubicBezTo>
                  <a:pt x="1631" y="224"/>
                  <a:pt x="1631" y="224"/>
                  <a:pt x="1631" y="224"/>
                </a:cubicBezTo>
                <a:cubicBezTo>
                  <a:pt x="1638" y="224"/>
                  <a:pt x="1638" y="224"/>
                  <a:pt x="1638" y="224"/>
                </a:cubicBezTo>
                <a:cubicBezTo>
                  <a:pt x="1638" y="216"/>
                  <a:pt x="1638" y="216"/>
                  <a:pt x="1638" y="216"/>
                </a:cubicBezTo>
                <a:cubicBezTo>
                  <a:pt x="1631" y="216"/>
                  <a:pt x="1631" y="216"/>
                  <a:pt x="1631" y="216"/>
                </a:cubicBezTo>
                <a:cubicBezTo>
                  <a:pt x="1631" y="208"/>
                  <a:pt x="1631" y="208"/>
                  <a:pt x="1631" y="208"/>
                </a:cubicBezTo>
                <a:cubicBezTo>
                  <a:pt x="1622" y="208"/>
                  <a:pt x="1622" y="208"/>
                  <a:pt x="1622" y="208"/>
                </a:cubicBezTo>
                <a:cubicBezTo>
                  <a:pt x="1622" y="191"/>
                  <a:pt x="1622" y="191"/>
                  <a:pt x="1622" y="191"/>
                </a:cubicBezTo>
                <a:cubicBezTo>
                  <a:pt x="1614" y="191"/>
                  <a:pt x="1614" y="191"/>
                  <a:pt x="1614" y="191"/>
                </a:cubicBezTo>
                <a:cubicBezTo>
                  <a:pt x="1614" y="208"/>
                  <a:pt x="1614" y="208"/>
                  <a:pt x="1614" y="208"/>
                </a:cubicBezTo>
                <a:cubicBezTo>
                  <a:pt x="1608" y="208"/>
                  <a:pt x="1608" y="208"/>
                  <a:pt x="1608" y="208"/>
                </a:cubicBezTo>
                <a:cubicBezTo>
                  <a:pt x="1608" y="216"/>
                  <a:pt x="1608" y="216"/>
                  <a:pt x="1608" y="216"/>
                </a:cubicBezTo>
                <a:cubicBezTo>
                  <a:pt x="1599" y="216"/>
                  <a:pt x="1599" y="216"/>
                  <a:pt x="1599" y="216"/>
                </a:cubicBezTo>
                <a:cubicBezTo>
                  <a:pt x="1599" y="224"/>
                  <a:pt x="1599" y="224"/>
                  <a:pt x="1599" y="224"/>
                </a:cubicBezTo>
                <a:cubicBezTo>
                  <a:pt x="1606" y="224"/>
                  <a:pt x="1606" y="224"/>
                  <a:pt x="1606" y="224"/>
                </a:cubicBezTo>
                <a:cubicBezTo>
                  <a:pt x="1606" y="248"/>
                  <a:pt x="1606" y="248"/>
                  <a:pt x="1606" y="248"/>
                </a:cubicBezTo>
                <a:cubicBezTo>
                  <a:pt x="1592" y="248"/>
                  <a:pt x="1592" y="248"/>
                  <a:pt x="1592" y="248"/>
                </a:cubicBezTo>
                <a:cubicBezTo>
                  <a:pt x="1592" y="341"/>
                  <a:pt x="1592" y="341"/>
                  <a:pt x="1592" y="341"/>
                </a:cubicBezTo>
                <a:cubicBezTo>
                  <a:pt x="1584" y="341"/>
                  <a:pt x="1584" y="341"/>
                  <a:pt x="1584" y="341"/>
                </a:cubicBezTo>
                <a:cubicBezTo>
                  <a:pt x="1584" y="266"/>
                  <a:pt x="1584" y="266"/>
                  <a:pt x="1584" y="266"/>
                </a:cubicBezTo>
                <a:cubicBezTo>
                  <a:pt x="1568" y="255"/>
                  <a:pt x="1568" y="255"/>
                  <a:pt x="1568" y="255"/>
                </a:cubicBezTo>
                <a:cubicBezTo>
                  <a:pt x="1568" y="226"/>
                  <a:pt x="1568" y="226"/>
                  <a:pt x="1568" y="226"/>
                </a:cubicBezTo>
                <a:cubicBezTo>
                  <a:pt x="1560" y="226"/>
                  <a:pt x="1560" y="226"/>
                  <a:pt x="1560" y="226"/>
                </a:cubicBezTo>
                <a:cubicBezTo>
                  <a:pt x="1560" y="249"/>
                  <a:pt x="1560" y="249"/>
                  <a:pt x="1560" y="249"/>
                </a:cubicBezTo>
                <a:cubicBezTo>
                  <a:pt x="1521" y="249"/>
                  <a:pt x="1521" y="249"/>
                  <a:pt x="1521" y="249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476" y="135"/>
                  <a:pt x="1476" y="135"/>
                  <a:pt x="1476" y="135"/>
                </a:cubicBezTo>
                <a:cubicBezTo>
                  <a:pt x="1476" y="93"/>
                  <a:pt x="1476" y="93"/>
                  <a:pt x="1476" y="93"/>
                </a:cubicBezTo>
                <a:cubicBezTo>
                  <a:pt x="1383" y="93"/>
                  <a:pt x="1383" y="93"/>
                  <a:pt x="1383" y="93"/>
                </a:cubicBezTo>
                <a:cubicBezTo>
                  <a:pt x="1383" y="133"/>
                  <a:pt x="1383" y="133"/>
                  <a:pt x="1383" y="133"/>
                </a:cubicBezTo>
                <a:cubicBezTo>
                  <a:pt x="1353" y="133"/>
                  <a:pt x="1353" y="133"/>
                  <a:pt x="1353" y="133"/>
                </a:cubicBezTo>
                <a:cubicBezTo>
                  <a:pt x="1353" y="80"/>
                  <a:pt x="1353" y="80"/>
                  <a:pt x="1353" y="80"/>
                </a:cubicBezTo>
                <a:cubicBezTo>
                  <a:pt x="1321" y="80"/>
                  <a:pt x="1321" y="80"/>
                  <a:pt x="1321" y="80"/>
                </a:cubicBezTo>
                <a:cubicBezTo>
                  <a:pt x="1321" y="52"/>
                  <a:pt x="1321" y="52"/>
                  <a:pt x="1321" y="52"/>
                </a:cubicBezTo>
                <a:cubicBezTo>
                  <a:pt x="1336" y="52"/>
                  <a:pt x="1336" y="52"/>
                  <a:pt x="1336" y="52"/>
                </a:cubicBezTo>
                <a:cubicBezTo>
                  <a:pt x="1336" y="45"/>
                  <a:pt x="1336" y="45"/>
                  <a:pt x="1336" y="45"/>
                </a:cubicBezTo>
                <a:cubicBezTo>
                  <a:pt x="1321" y="45"/>
                  <a:pt x="1321" y="45"/>
                  <a:pt x="1321" y="45"/>
                </a:cubicBezTo>
                <a:cubicBezTo>
                  <a:pt x="1321" y="20"/>
                  <a:pt x="1321" y="20"/>
                  <a:pt x="1321" y="20"/>
                </a:cubicBezTo>
                <a:cubicBezTo>
                  <a:pt x="1305" y="20"/>
                  <a:pt x="1305" y="20"/>
                  <a:pt x="1305" y="20"/>
                </a:cubicBezTo>
                <a:cubicBezTo>
                  <a:pt x="1305" y="3"/>
                  <a:pt x="1305" y="3"/>
                  <a:pt x="1305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8" y="20"/>
                  <a:pt x="1298" y="20"/>
                  <a:pt x="1298" y="20"/>
                </a:cubicBezTo>
                <a:cubicBezTo>
                  <a:pt x="1282" y="20"/>
                  <a:pt x="1282" y="20"/>
                  <a:pt x="1282" y="20"/>
                </a:cubicBezTo>
                <a:cubicBezTo>
                  <a:pt x="1282" y="45"/>
                  <a:pt x="1282" y="45"/>
                  <a:pt x="1282" y="45"/>
                </a:cubicBezTo>
                <a:cubicBezTo>
                  <a:pt x="1267" y="45"/>
                  <a:pt x="1267" y="45"/>
                  <a:pt x="1267" y="45"/>
                </a:cubicBezTo>
                <a:cubicBezTo>
                  <a:pt x="1267" y="53"/>
                  <a:pt x="1267" y="53"/>
                  <a:pt x="1267" y="53"/>
                </a:cubicBezTo>
                <a:cubicBezTo>
                  <a:pt x="1282" y="53"/>
                  <a:pt x="1282" y="53"/>
                  <a:pt x="1282" y="53"/>
                </a:cubicBezTo>
                <a:cubicBezTo>
                  <a:pt x="1282" y="79"/>
                  <a:pt x="1282" y="79"/>
                  <a:pt x="1282" y="79"/>
                </a:cubicBezTo>
                <a:cubicBezTo>
                  <a:pt x="1261" y="79"/>
                  <a:pt x="1261" y="79"/>
                  <a:pt x="1261" y="79"/>
                </a:cubicBezTo>
                <a:cubicBezTo>
                  <a:pt x="1261" y="68"/>
                  <a:pt x="1261" y="68"/>
                  <a:pt x="1261" y="68"/>
                </a:cubicBezTo>
                <a:cubicBezTo>
                  <a:pt x="1251" y="68"/>
                  <a:pt x="1251" y="68"/>
                  <a:pt x="1251" y="68"/>
                </a:cubicBezTo>
                <a:cubicBezTo>
                  <a:pt x="1251" y="44"/>
                  <a:pt x="1251" y="44"/>
                  <a:pt x="1251" y="44"/>
                </a:cubicBezTo>
                <a:cubicBezTo>
                  <a:pt x="1228" y="44"/>
                  <a:pt x="1228" y="44"/>
                  <a:pt x="1228" y="44"/>
                </a:cubicBezTo>
                <a:cubicBezTo>
                  <a:pt x="1228" y="76"/>
                  <a:pt x="1228" y="76"/>
                  <a:pt x="1228" y="76"/>
                </a:cubicBezTo>
                <a:cubicBezTo>
                  <a:pt x="1220" y="76"/>
                  <a:pt x="1220" y="76"/>
                  <a:pt x="1220" y="76"/>
                </a:cubicBezTo>
                <a:cubicBezTo>
                  <a:pt x="1220" y="134"/>
                  <a:pt x="1220" y="134"/>
                  <a:pt x="1220" y="134"/>
                </a:cubicBezTo>
                <a:cubicBezTo>
                  <a:pt x="1205" y="134"/>
                  <a:pt x="1205" y="134"/>
                  <a:pt x="1205" y="134"/>
                </a:cubicBezTo>
                <a:cubicBezTo>
                  <a:pt x="1205" y="89"/>
                  <a:pt x="1205" y="89"/>
                  <a:pt x="1205" y="89"/>
                </a:cubicBezTo>
                <a:cubicBezTo>
                  <a:pt x="1173" y="50"/>
                  <a:pt x="1173" y="50"/>
                  <a:pt x="1173" y="50"/>
                </a:cubicBezTo>
                <a:cubicBezTo>
                  <a:pt x="1173" y="0"/>
                  <a:pt x="1173" y="0"/>
                  <a:pt x="1173" y="0"/>
                </a:cubicBezTo>
              </a:path>
            </a:pathLst>
          </a:custGeom>
          <a:solidFill>
            <a:srgbClr val="002060">
              <a:alpha val="6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/>
            <a:endParaRPr sz="1350"/>
          </a:p>
        </p:txBody>
      </p:sp>
      <p:pic>
        <p:nvPicPr>
          <p:cNvPr id="11" name="Picture 2" descr="C:\Users\wangyanming\Desktop\未标题-1-08.png"/>
          <p:cNvPicPr>
            <a:picLocks noChangeAspect="1"/>
          </p:cNvPicPr>
          <p:nvPr/>
        </p:nvPicPr>
        <p:blipFill>
          <a:blip r:embed="rId1"/>
          <a:srcRect t="-87500" b="-87500"/>
          <a:stretch>
            <a:fillRect/>
          </a:stretch>
        </p:blipFill>
        <p:spPr>
          <a:xfrm>
            <a:off x="19050" y="857421"/>
            <a:ext cx="12192000" cy="551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" name="文本框 103"/>
          <p:cNvSpPr txBox="1"/>
          <p:nvPr>
            <p:custDataLst>
              <p:tags r:id="rId2"/>
            </p:custDataLst>
          </p:nvPr>
        </p:nvSpPr>
        <p:spPr>
          <a:xfrm>
            <a:off x="358775" y="1157605"/>
            <a:ext cx="7847965" cy="983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PC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端桌面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应用：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集合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web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工作台、消息、通讯录、日程等应用。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79755" y="298450"/>
            <a:ext cx="10708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zh-CN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工作台</a:t>
            </a:r>
            <a:r>
              <a:rPr lang="zh-CN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介绍</a:t>
            </a:r>
            <a:endParaRPr lang="zh-CN" sz="2400" b="1" spc="300">
              <a:solidFill>
                <a:srgbClr val="008543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58775" y="2386330"/>
            <a:ext cx="5422900" cy="31483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204585" y="2387600"/>
            <a:ext cx="5424805" cy="313182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869305" y="5758815"/>
            <a:ext cx="6096000" cy="299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web</a:t>
            </a:r>
            <a:r>
              <a:rPr lang="zh-CN" alt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工作台含消息中心、日程、通讯录、快捷应用、公告、友情链接</a:t>
            </a:r>
            <a:endParaRPr lang="zh-CN" altLang="en-US" sz="135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9" name="íş1íḑè"/>
          <p:cNvSpPr/>
          <p:nvPr/>
        </p:nvSpPr>
        <p:spPr bwMode="auto">
          <a:xfrm>
            <a:off x="19050" y="4596765"/>
            <a:ext cx="12109450" cy="2261235"/>
          </a:xfrm>
          <a:custGeom>
            <a:avLst/>
            <a:gdLst>
              <a:gd name="T0" fmla="*/ 1128 w 1998"/>
              <a:gd name="T1" fmla="*/ 86 h 642"/>
              <a:gd name="T2" fmla="*/ 1103 w 1998"/>
              <a:gd name="T3" fmla="*/ 88 h 642"/>
              <a:gd name="T4" fmla="*/ 1051 w 1998"/>
              <a:gd name="T5" fmla="*/ 218 h 642"/>
              <a:gd name="T6" fmla="*/ 1020 w 1998"/>
              <a:gd name="T7" fmla="*/ 217 h 642"/>
              <a:gd name="T8" fmla="*/ 808 w 1998"/>
              <a:gd name="T9" fmla="*/ 222 h 642"/>
              <a:gd name="T10" fmla="*/ 729 w 1998"/>
              <a:gd name="T11" fmla="*/ 134 h 642"/>
              <a:gd name="T12" fmla="*/ 589 w 1998"/>
              <a:gd name="T13" fmla="*/ 134 h 642"/>
              <a:gd name="T14" fmla="*/ 556 w 1998"/>
              <a:gd name="T15" fmla="*/ 40 h 642"/>
              <a:gd name="T16" fmla="*/ 518 w 1998"/>
              <a:gd name="T17" fmla="*/ 133 h 642"/>
              <a:gd name="T18" fmla="*/ 479 w 1998"/>
              <a:gd name="T19" fmla="*/ 204 h 642"/>
              <a:gd name="T20" fmla="*/ 462 w 1998"/>
              <a:gd name="T21" fmla="*/ 134 h 642"/>
              <a:gd name="T22" fmla="*/ 408 w 1998"/>
              <a:gd name="T23" fmla="*/ 104 h 642"/>
              <a:gd name="T24" fmla="*/ 336 w 1998"/>
              <a:gd name="T25" fmla="*/ 303 h 642"/>
              <a:gd name="T26" fmla="*/ 251 w 1998"/>
              <a:gd name="T27" fmla="*/ 301 h 642"/>
              <a:gd name="T28" fmla="*/ 191 w 1998"/>
              <a:gd name="T29" fmla="*/ 128 h 642"/>
              <a:gd name="T30" fmla="*/ 152 w 1998"/>
              <a:gd name="T31" fmla="*/ 327 h 642"/>
              <a:gd name="T32" fmla="*/ 140 w 1998"/>
              <a:gd name="T33" fmla="*/ 275 h 642"/>
              <a:gd name="T34" fmla="*/ 112 w 1998"/>
              <a:gd name="T35" fmla="*/ 212 h 642"/>
              <a:gd name="T36" fmla="*/ 90 w 1998"/>
              <a:gd name="T37" fmla="*/ 261 h 642"/>
              <a:gd name="T38" fmla="*/ 64 w 1998"/>
              <a:gd name="T39" fmla="*/ 388 h 642"/>
              <a:gd name="T40" fmla="*/ 37 w 1998"/>
              <a:gd name="T41" fmla="*/ 258 h 642"/>
              <a:gd name="T42" fmla="*/ 14 w 1998"/>
              <a:gd name="T43" fmla="*/ 259 h 642"/>
              <a:gd name="T44" fmla="*/ 1998 w 1998"/>
              <a:gd name="T45" fmla="*/ 641 h 642"/>
              <a:gd name="T46" fmla="*/ 1976 w 1998"/>
              <a:gd name="T47" fmla="*/ 211 h 642"/>
              <a:gd name="T48" fmla="*/ 1952 w 1998"/>
              <a:gd name="T49" fmla="*/ 154 h 642"/>
              <a:gd name="T50" fmla="*/ 1923 w 1998"/>
              <a:gd name="T51" fmla="*/ 211 h 642"/>
              <a:gd name="T52" fmla="*/ 1914 w 1998"/>
              <a:gd name="T53" fmla="*/ 134 h 642"/>
              <a:gd name="T54" fmla="*/ 1901 w 1998"/>
              <a:gd name="T55" fmla="*/ 88 h 642"/>
              <a:gd name="T56" fmla="*/ 1890 w 1998"/>
              <a:gd name="T57" fmla="*/ 135 h 642"/>
              <a:gd name="T58" fmla="*/ 1868 w 1998"/>
              <a:gd name="T59" fmla="*/ 150 h 642"/>
              <a:gd name="T60" fmla="*/ 1844 w 1998"/>
              <a:gd name="T61" fmla="*/ 112 h 642"/>
              <a:gd name="T62" fmla="*/ 1815 w 1998"/>
              <a:gd name="T63" fmla="*/ 68 h 642"/>
              <a:gd name="T64" fmla="*/ 1759 w 1998"/>
              <a:gd name="T65" fmla="*/ 232 h 642"/>
              <a:gd name="T66" fmla="*/ 1730 w 1998"/>
              <a:gd name="T67" fmla="*/ 240 h 642"/>
              <a:gd name="T68" fmla="*/ 1708 w 1998"/>
              <a:gd name="T69" fmla="*/ 188 h 642"/>
              <a:gd name="T70" fmla="*/ 1676 w 1998"/>
              <a:gd name="T71" fmla="*/ 240 h 642"/>
              <a:gd name="T72" fmla="*/ 1649 w 1998"/>
              <a:gd name="T73" fmla="*/ 249 h 642"/>
              <a:gd name="T74" fmla="*/ 1638 w 1998"/>
              <a:gd name="T75" fmla="*/ 216 h 642"/>
              <a:gd name="T76" fmla="*/ 1622 w 1998"/>
              <a:gd name="T77" fmla="*/ 191 h 642"/>
              <a:gd name="T78" fmla="*/ 1608 w 1998"/>
              <a:gd name="T79" fmla="*/ 216 h 642"/>
              <a:gd name="T80" fmla="*/ 1606 w 1998"/>
              <a:gd name="T81" fmla="*/ 248 h 642"/>
              <a:gd name="T82" fmla="*/ 1584 w 1998"/>
              <a:gd name="T83" fmla="*/ 266 h 642"/>
              <a:gd name="T84" fmla="*/ 1560 w 1998"/>
              <a:gd name="T85" fmla="*/ 249 h 642"/>
              <a:gd name="T86" fmla="*/ 1476 w 1998"/>
              <a:gd name="T87" fmla="*/ 93 h 642"/>
              <a:gd name="T88" fmla="*/ 1353 w 1998"/>
              <a:gd name="T89" fmla="*/ 80 h 642"/>
              <a:gd name="T90" fmla="*/ 1336 w 1998"/>
              <a:gd name="T91" fmla="*/ 45 h 642"/>
              <a:gd name="T92" fmla="*/ 1305 w 1998"/>
              <a:gd name="T93" fmla="*/ 3 h 642"/>
              <a:gd name="T94" fmla="*/ 1282 w 1998"/>
              <a:gd name="T95" fmla="*/ 45 h 642"/>
              <a:gd name="T96" fmla="*/ 1282 w 1998"/>
              <a:gd name="T97" fmla="*/ 79 h 642"/>
              <a:gd name="T98" fmla="*/ 1251 w 1998"/>
              <a:gd name="T99" fmla="*/ 44 h 642"/>
              <a:gd name="T100" fmla="*/ 1220 w 1998"/>
              <a:gd name="T101" fmla="*/ 134 h 642"/>
              <a:gd name="T102" fmla="*/ 1173 w 1998"/>
              <a:gd name="T103" fmla="*/ 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98" h="642">
                <a:moveTo>
                  <a:pt x="1173" y="0"/>
                </a:moveTo>
                <a:cubicBezTo>
                  <a:pt x="1165" y="0"/>
                  <a:pt x="1165" y="0"/>
                  <a:pt x="1165" y="0"/>
                </a:cubicBezTo>
                <a:cubicBezTo>
                  <a:pt x="1165" y="53"/>
                  <a:pt x="1165" y="53"/>
                  <a:pt x="1165" y="53"/>
                </a:cubicBezTo>
                <a:cubicBezTo>
                  <a:pt x="1128" y="86"/>
                  <a:pt x="1128" y="86"/>
                  <a:pt x="1128" y="86"/>
                </a:cubicBezTo>
                <a:cubicBezTo>
                  <a:pt x="1111" y="86"/>
                  <a:pt x="1111" y="86"/>
                  <a:pt x="1111" y="86"/>
                </a:cubicBezTo>
                <a:cubicBezTo>
                  <a:pt x="1111" y="27"/>
                  <a:pt x="1111" y="27"/>
                  <a:pt x="1111" y="27"/>
                </a:cubicBezTo>
                <a:cubicBezTo>
                  <a:pt x="1103" y="27"/>
                  <a:pt x="1103" y="27"/>
                  <a:pt x="1103" y="27"/>
                </a:cubicBezTo>
                <a:cubicBezTo>
                  <a:pt x="1103" y="88"/>
                  <a:pt x="1103" y="88"/>
                  <a:pt x="1103" y="88"/>
                </a:cubicBezTo>
                <a:cubicBezTo>
                  <a:pt x="1060" y="134"/>
                  <a:pt x="1060" y="134"/>
                  <a:pt x="1060" y="134"/>
                </a:cubicBezTo>
                <a:cubicBezTo>
                  <a:pt x="1060" y="189"/>
                  <a:pt x="1060" y="189"/>
                  <a:pt x="1060" y="189"/>
                </a:cubicBezTo>
                <a:cubicBezTo>
                  <a:pt x="1051" y="189"/>
                  <a:pt x="1051" y="189"/>
                  <a:pt x="1051" y="189"/>
                </a:cubicBezTo>
                <a:cubicBezTo>
                  <a:pt x="1051" y="218"/>
                  <a:pt x="1051" y="218"/>
                  <a:pt x="1051" y="218"/>
                </a:cubicBezTo>
                <a:cubicBezTo>
                  <a:pt x="1036" y="218"/>
                  <a:pt x="1036" y="218"/>
                  <a:pt x="1036" y="218"/>
                </a:cubicBezTo>
                <a:cubicBezTo>
                  <a:pt x="1036" y="299"/>
                  <a:pt x="1036" y="299"/>
                  <a:pt x="1036" y="299"/>
                </a:cubicBezTo>
                <a:cubicBezTo>
                  <a:pt x="1020" y="299"/>
                  <a:pt x="1020" y="299"/>
                  <a:pt x="1020" y="299"/>
                </a:cubicBezTo>
                <a:cubicBezTo>
                  <a:pt x="1020" y="217"/>
                  <a:pt x="1020" y="217"/>
                  <a:pt x="1020" y="217"/>
                </a:cubicBezTo>
                <a:cubicBezTo>
                  <a:pt x="967" y="217"/>
                  <a:pt x="967" y="217"/>
                  <a:pt x="967" y="217"/>
                </a:cubicBezTo>
                <a:cubicBezTo>
                  <a:pt x="967" y="75"/>
                  <a:pt x="967" y="75"/>
                  <a:pt x="967" y="75"/>
                </a:cubicBezTo>
                <a:cubicBezTo>
                  <a:pt x="808" y="75"/>
                  <a:pt x="808" y="75"/>
                  <a:pt x="808" y="75"/>
                </a:cubicBezTo>
                <a:cubicBezTo>
                  <a:pt x="808" y="222"/>
                  <a:pt x="808" y="222"/>
                  <a:pt x="808" y="222"/>
                </a:cubicBezTo>
                <a:cubicBezTo>
                  <a:pt x="770" y="222"/>
                  <a:pt x="770" y="222"/>
                  <a:pt x="770" y="222"/>
                </a:cubicBezTo>
                <a:cubicBezTo>
                  <a:pt x="770" y="177"/>
                  <a:pt x="770" y="177"/>
                  <a:pt x="770" y="177"/>
                </a:cubicBezTo>
                <a:cubicBezTo>
                  <a:pt x="729" y="177"/>
                  <a:pt x="729" y="177"/>
                  <a:pt x="729" y="177"/>
                </a:cubicBezTo>
                <a:cubicBezTo>
                  <a:pt x="729" y="134"/>
                  <a:pt x="729" y="134"/>
                  <a:pt x="729" y="134"/>
                </a:cubicBezTo>
                <a:cubicBezTo>
                  <a:pt x="633" y="134"/>
                  <a:pt x="633" y="134"/>
                  <a:pt x="633" y="134"/>
                </a:cubicBezTo>
                <a:cubicBezTo>
                  <a:pt x="633" y="272"/>
                  <a:pt x="633" y="272"/>
                  <a:pt x="633" y="272"/>
                </a:cubicBezTo>
                <a:cubicBezTo>
                  <a:pt x="589" y="272"/>
                  <a:pt x="589" y="272"/>
                  <a:pt x="589" y="272"/>
                </a:cubicBezTo>
                <a:cubicBezTo>
                  <a:pt x="589" y="134"/>
                  <a:pt x="589" y="134"/>
                  <a:pt x="589" y="134"/>
                </a:cubicBezTo>
                <a:cubicBezTo>
                  <a:pt x="572" y="134"/>
                  <a:pt x="572" y="134"/>
                  <a:pt x="572" y="134"/>
                </a:cubicBezTo>
                <a:cubicBezTo>
                  <a:pt x="572" y="92"/>
                  <a:pt x="572" y="92"/>
                  <a:pt x="572" y="92"/>
                </a:cubicBezTo>
                <a:cubicBezTo>
                  <a:pt x="556" y="71"/>
                  <a:pt x="556" y="71"/>
                  <a:pt x="556" y="71"/>
                </a:cubicBezTo>
                <a:cubicBezTo>
                  <a:pt x="556" y="40"/>
                  <a:pt x="556" y="40"/>
                  <a:pt x="556" y="40"/>
                </a:cubicBezTo>
                <a:cubicBezTo>
                  <a:pt x="546" y="40"/>
                  <a:pt x="546" y="40"/>
                  <a:pt x="546" y="40"/>
                </a:cubicBezTo>
                <a:cubicBezTo>
                  <a:pt x="546" y="69"/>
                  <a:pt x="546" y="69"/>
                  <a:pt x="546" y="69"/>
                </a:cubicBezTo>
                <a:cubicBezTo>
                  <a:pt x="518" y="91"/>
                  <a:pt x="518" y="91"/>
                  <a:pt x="518" y="91"/>
                </a:cubicBezTo>
                <a:cubicBezTo>
                  <a:pt x="518" y="133"/>
                  <a:pt x="518" y="133"/>
                  <a:pt x="518" y="133"/>
                </a:cubicBezTo>
                <a:cubicBezTo>
                  <a:pt x="503" y="133"/>
                  <a:pt x="503" y="133"/>
                  <a:pt x="503" y="133"/>
                </a:cubicBezTo>
                <a:cubicBezTo>
                  <a:pt x="503" y="274"/>
                  <a:pt x="503" y="274"/>
                  <a:pt x="503" y="274"/>
                </a:cubicBezTo>
                <a:cubicBezTo>
                  <a:pt x="479" y="259"/>
                  <a:pt x="479" y="259"/>
                  <a:pt x="479" y="259"/>
                </a:cubicBezTo>
                <a:cubicBezTo>
                  <a:pt x="479" y="204"/>
                  <a:pt x="479" y="204"/>
                  <a:pt x="479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0" y="264"/>
                  <a:pt x="470" y="264"/>
                  <a:pt x="470" y="264"/>
                </a:cubicBezTo>
                <a:cubicBezTo>
                  <a:pt x="462" y="264"/>
                  <a:pt x="462" y="264"/>
                  <a:pt x="462" y="264"/>
                </a:cubicBezTo>
                <a:cubicBezTo>
                  <a:pt x="462" y="134"/>
                  <a:pt x="462" y="134"/>
                  <a:pt x="462" y="134"/>
                </a:cubicBezTo>
                <a:cubicBezTo>
                  <a:pt x="424" y="103"/>
                  <a:pt x="424" y="103"/>
                  <a:pt x="424" y="103"/>
                </a:cubicBezTo>
                <a:cubicBezTo>
                  <a:pt x="424" y="27"/>
                  <a:pt x="424" y="27"/>
                  <a:pt x="424" y="27"/>
                </a:cubicBezTo>
                <a:cubicBezTo>
                  <a:pt x="408" y="27"/>
                  <a:pt x="408" y="27"/>
                  <a:pt x="408" y="27"/>
                </a:cubicBezTo>
                <a:cubicBezTo>
                  <a:pt x="408" y="104"/>
                  <a:pt x="408" y="104"/>
                  <a:pt x="408" y="104"/>
                </a:cubicBezTo>
                <a:cubicBezTo>
                  <a:pt x="369" y="135"/>
                  <a:pt x="369" y="135"/>
                  <a:pt x="369" y="135"/>
                </a:cubicBezTo>
                <a:cubicBezTo>
                  <a:pt x="369" y="277"/>
                  <a:pt x="369" y="277"/>
                  <a:pt x="369" y="277"/>
                </a:cubicBezTo>
                <a:cubicBezTo>
                  <a:pt x="352" y="303"/>
                  <a:pt x="352" y="303"/>
                  <a:pt x="352" y="303"/>
                </a:cubicBezTo>
                <a:cubicBezTo>
                  <a:pt x="336" y="303"/>
                  <a:pt x="336" y="303"/>
                  <a:pt x="336" y="303"/>
                </a:cubicBezTo>
                <a:cubicBezTo>
                  <a:pt x="336" y="272"/>
                  <a:pt x="336" y="272"/>
                  <a:pt x="336" y="272"/>
                </a:cubicBezTo>
                <a:cubicBezTo>
                  <a:pt x="282" y="272"/>
                  <a:pt x="282" y="272"/>
                  <a:pt x="282" y="272"/>
                </a:cubicBezTo>
                <a:cubicBezTo>
                  <a:pt x="282" y="301"/>
                  <a:pt x="282" y="301"/>
                  <a:pt x="282" y="301"/>
                </a:cubicBezTo>
                <a:cubicBezTo>
                  <a:pt x="251" y="301"/>
                  <a:pt x="251" y="301"/>
                  <a:pt x="251" y="301"/>
                </a:cubicBezTo>
                <a:cubicBezTo>
                  <a:pt x="251" y="389"/>
                  <a:pt x="251" y="389"/>
                  <a:pt x="251" y="389"/>
                </a:cubicBezTo>
                <a:cubicBezTo>
                  <a:pt x="231" y="389"/>
                  <a:pt x="231" y="389"/>
                  <a:pt x="231" y="389"/>
                </a:cubicBezTo>
                <a:cubicBezTo>
                  <a:pt x="231" y="128"/>
                  <a:pt x="231" y="128"/>
                  <a:pt x="231" y="128"/>
                </a:cubicBezTo>
                <a:cubicBezTo>
                  <a:pt x="191" y="128"/>
                  <a:pt x="191" y="128"/>
                  <a:pt x="191" y="128"/>
                </a:cubicBezTo>
                <a:cubicBezTo>
                  <a:pt x="191" y="437"/>
                  <a:pt x="191" y="437"/>
                  <a:pt x="191" y="437"/>
                </a:cubicBezTo>
                <a:cubicBezTo>
                  <a:pt x="184" y="437"/>
                  <a:pt x="184" y="437"/>
                  <a:pt x="184" y="437"/>
                </a:cubicBezTo>
                <a:cubicBezTo>
                  <a:pt x="184" y="327"/>
                  <a:pt x="184" y="327"/>
                  <a:pt x="184" y="327"/>
                </a:cubicBezTo>
                <a:cubicBezTo>
                  <a:pt x="152" y="327"/>
                  <a:pt x="152" y="327"/>
                  <a:pt x="152" y="327"/>
                </a:cubicBezTo>
                <a:cubicBezTo>
                  <a:pt x="152" y="299"/>
                  <a:pt x="152" y="299"/>
                  <a:pt x="152" y="299"/>
                </a:cubicBezTo>
                <a:cubicBezTo>
                  <a:pt x="140" y="299"/>
                  <a:pt x="140" y="299"/>
                  <a:pt x="140" y="299"/>
                </a:cubicBezTo>
                <a:cubicBezTo>
                  <a:pt x="140" y="292"/>
                  <a:pt x="140" y="292"/>
                  <a:pt x="140" y="292"/>
                </a:cubicBezTo>
                <a:cubicBezTo>
                  <a:pt x="140" y="275"/>
                  <a:pt x="140" y="275"/>
                  <a:pt x="140" y="275"/>
                </a:cubicBezTo>
                <a:cubicBezTo>
                  <a:pt x="130" y="261"/>
                  <a:pt x="130" y="261"/>
                  <a:pt x="130" y="261"/>
                </a:cubicBezTo>
                <a:cubicBezTo>
                  <a:pt x="115" y="261"/>
                  <a:pt x="115" y="261"/>
                  <a:pt x="115" y="261"/>
                </a:cubicBezTo>
                <a:cubicBezTo>
                  <a:pt x="115" y="215"/>
                  <a:pt x="115" y="215"/>
                  <a:pt x="115" y="215"/>
                </a:cubicBezTo>
                <a:cubicBezTo>
                  <a:pt x="115" y="214"/>
                  <a:pt x="114" y="212"/>
                  <a:pt x="112" y="212"/>
                </a:cubicBezTo>
                <a:cubicBezTo>
                  <a:pt x="108" y="212"/>
                  <a:pt x="108" y="212"/>
                  <a:pt x="108" y="212"/>
                </a:cubicBezTo>
                <a:cubicBezTo>
                  <a:pt x="106" y="212"/>
                  <a:pt x="105" y="214"/>
                  <a:pt x="105" y="215"/>
                </a:cubicBezTo>
                <a:cubicBezTo>
                  <a:pt x="105" y="261"/>
                  <a:pt x="105" y="261"/>
                  <a:pt x="105" y="261"/>
                </a:cubicBezTo>
                <a:cubicBezTo>
                  <a:pt x="90" y="261"/>
                  <a:pt x="90" y="261"/>
                  <a:pt x="90" y="261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92"/>
                  <a:pt x="80" y="292"/>
                  <a:pt x="80" y="292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64" y="388"/>
                  <a:pt x="64" y="388"/>
                  <a:pt x="64" y="388"/>
                </a:cubicBezTo>
                <a:cubicBezTo>
                  <a:pt x="64" y="302"/>
                  <a:pt x="64" y="302"/>
                  <a:pt x="64" y="302"/>
                </a:cubicBezTo>
                <a:cubicBezTo>
                  <a:pt x="46" y="302"/>
                  <a:pt x="46" y="302"/>
                  <a:pt x="46" y="302"/>
                </a:cubicBezTo>
                <a:cubicBezTo>
                  <a:pt x="46" y="258"/>
                  <a:pt x="46" y="258"/>
                  <a:pt x="46" y="258"/>
                </a:cubicBezTo>
                <a:cubicBezTo>
                  <a:pt x="37" y="258"/>
                  <a:pt x="37" y="258"/>
                  <a:pt x="37" y="258"/>
                </a:cubicBezTo>
                <a:cubicBezTo>
                  <a:pt x="37" y="227"/>
                  <a:pt x="37" y="227"/>
                  <a:pt x="37" y="227"/>
                </a:cubicBezTo>
                <a:cubicBezTo>
                  <a:pt x="25" y="227"/>
                  <a:pt x="25" y="227"/>
                  <a:pt x="25" y="227"/>
                </a:cubicBezTo>
                <a:cubicBezTo>
                  <a:pt x="25" y="259"/>
                  <a:pt x="25" y="259"/>
                  <a:pt x="25" y="259"/>
                </a:cubicBezTo>
                <a:cubicBezTo>
                  <a:pt x="14" y="259"/>
                  <a:pt x="14" y="259"/>
                  <a:pt x="14" y="259"/>
                </a:cubicBezTo>
                <a:cubicBezTo>
                  <a:pt x="14" y="298"/>
                  <a:pt x="14" y="298"/>
                  <a:pt x="14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642"/>
                  <a:pt x="0" y="642"/>
                  <a:pt x="0" y="642"/>
                </a:cubicBezTo>
                <a:cubicBezTo>
                  <a:pt x="1998" y="641"/>
                  <a:pt x="1998" y="641"/>
                  <a:pt x="1998" y="641"/>
                </a:cubicBezTo>
                <a:cubicBezTo>
                  <a:pt x="1998" y="124"/>
                  <a:pt x="1998" y="124"/>
                  <a:pt x="1998" y="124"/>
                </a:cubicBezTo>
                <a:cubicBezTo>
                  <a:pt x="1998" y="117"/>
                  <a:pt x="1993" y="112"/>
                  <a:pt x="1987" y="112"/>
                </a:cubicBezTo>
                <a:cubicBezTo>
                  <a:pt x="1981" y="112"/>
                  <a:pt x="1976" y="117"/>
                  <a:pt x="1976" y="124"/>
                </a:cubicBezTo>
                <a:cubicBezTo>
                  <a:pt x="1976" y="211"/>
                  <a:pt x="1976" y="211"/>
                  <a:pt x="1976" y="211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93"/>
                  <a:pt x="1955" y="193"/>
                  <a:pt x="1955" y="193"/>
                </a:cubicBezTo>
                <a:cubicBezTo>
                  <a:pt x="1955" y="158"/>
                  <a:pt x="1955" y="158"/>
                  <a:pt x="1955" y="158"/>
                </a:cubicBezTo>
                <a:cubicBezTo>
                  <a:pt x="1955" y="156"/>
                  <a:pt x="1954" y="154"/>
                  <a:pt x="1952" y="154"/>
                </a:cubicBezTo>
                <a:cubicBezTo>
                  <a:pt x="1943" y="154"/>
                  <a:pt x="1943" y="154"/>
                  <a:pt x="1943" y="154"/>
                </a:cubicBezTo>
                <a:cubicBezTo>
                  <a:pt x="1941" y="154"/>
                  <a:pt x="1940" y="156"/>
                  <a:pt x="1940" y="158"/>
                </a:cubicBezTo>
                <a:cubicBezTo>
                  <a:pt x="1940" y="193"/>
                  <a:pt x="1940" y="193"/>
                  <a:pt x="1940" y="193"/>
                </a:cubicBezTo>
                <a:cubicBezTo>
                  <a:pt x="1923" y="211"/>
                  <a:pt x="1923" y="211"/>
                  <a:pt x="1923" y="211"/>
                </a:cubicBezTo>
                <a:cubicBezTo>
                  <a:pt x="1923" y="143"/>
                  <a:pt x="1923" y="143"/>
                  <a:pt x="1923" y="143"/>
                </a:cubicBezTo>
                <a:cubicBezTo>
                  <a:pt x="1923" y="143"/>
                  <a:pt x="1922" y="142"/>
                  <a:pt x="1922" y="141"/>
                </a:cubicBezTo>
                <a:cubicBezTo>
                  <a:pt x="1916" y="135"/>
                  <a:pt x="1916" y="135"/>
                  <a:pt x="1916" y="135"/>
                </a:cubicBezTo>
                <a:cubicBezTo>
                  <a:pt x="1916" y="135"/>
                  <a:pt x="1915" y="134"/>
                  <a:pt x="1914" y="134"/>
                </a:cubicBezTo>
                <a:cubicBezTo>
                  <a:pt x="1906" y="134"/>
                  <a:pt x="1906" y="134"/>
                  <a:pt x="1906" y="134"/>
                </a:cubicBezTo>
                <a:cubicBezTo>
                  <a:pt x="1906" y="90"/>
                  <a:pt x="1906" y="90"/>
                  <a:pt x="1906" y="90"/>
                </a:cubicBezTo>
                <a:cubicBezTo>
                  <a:pt x="1906" y="89"/>
                  <a:pt x="1905" y="88"/>
                  <a:pt x="1905" y="88"/>
                </a:cubicBezTo>
                <a:cubicBezTo>
                  <a:pt x="1901" y="88"/>
                  <a:pt x="1901" y="88"/>
                  <a:pt x="1901" y="88"/>
                </a:cubicBezTo>
                <a:cubicBezTo>
                  <a:pt x="1900" y="88"/>
                  <a:pt x="1899" y="89"/>
                  <a:pt x="1899" y="90"/>
                </a:cubicBezTo>
                <a:cubicBezTo>
                  <a:pt x="1899" y="134"/>
                  <a:pt x="1899" y="134"/>
                  <a:pt x="1899" y="134"/>
                </a:cubicBezTo>
                <a:cubicBezTo>
                  <a:pt x="1892" y="134"/>
                  <a:pt x="1892" y="134"/>
                  <a:pt x="1892" y="134"/>
                </a:cubicBezTo>
                <a:cubicBezTo>
                  <a:pt x="1891" y="134"/>
                  <a:pt x="1890" y="135"/>
                  <a:pt x="1890" y="135"/>
                </a:cubicBezTo>
                <a:cubicBezTo>
                  <a:pt x="1885" y="141"/>
                  <a:pt x="1885" y="141"/>
                  <a:pt x="1885" y="141"/>
                </a:cubicBezTo>
                <a:cubicBezTo>
                  <a:pt x="1884" y="142"/>
                  <a:pt x="1884" y="143"/>
                  <a:pt x="1884" y="144"/>
                </a:cubicBezTo>
                <a:cubicBezTo>
                  <a:pt x="1884" y="179"/>
                  <a:pt x="1884" y="179"/>
                  <a:pt x="1884" y="179"/>
                </a:cubicBezTo>
                <a:cubicBezTo>
                  <a:pt x="1868" y="150"/>
                  <a:pt x="1868" y="150"/>
                  <a:pt x="1868" y="150"/>
                </a:cubicBezTo>
                <a:cubicBezTo>
                  <a:pt x="1868" y="148"/>
                  <a:pt x="1866" y="148"/>
                  <a:pt x="1865" y="148"/>
                </a:cubicBezTo>
                <a:cubicBezTo>
                  <a:pt x="1858" y="148"/>
                  <a:pt x="1858" y="148"/>
                  <a:pt x="1858" y="148"/>
                </a:cubicBezTo>
                <a:cubicBezTo>
                  <a:pt x="1858" y="112"/>
                  <a:pt x="1858" y="112"/>
                  <a:pt x="1858" y="112"/>
                </a:cubicBezTo>
                <a:cubicBezTo>
                  <a:pt x="1844" y="112"/>
                  <a:pt x="1844" y="112"/>
                  <a:pt x="1844" y="112"/>
                </a:cubicBezTo>
                <a:cubicBezTo>
                  <a:pt x="1844" y="141"/>
                  <a:pt x="1844" y="141"/>
                  <a:pt x="1844" y="141"/>
                </a:cubicBezTo>
                <a:cubicBezTo>
                  <a:pt x="1823" y="141"/>
                  <a:pt x="1823" y="141"/>
                  <a:pt x="1823" y="141"/>
                </a:cubicBezTo>
                <a:cubicBezTo>
                  <a:pt x="1823" y="68"/>
                  <a:pt x="1823" y="68"/>
                  <a:pt x="1823" y="68"/>
                </a:cubicBezTo>
                <a:cubicBezTo>
                  <a:pt x="1815" y="68"/>
                  <a:pt x="1815" y="68"/>
                  <a:pt x="1815" y="68"/>
                </a:cubicBezTo>
                <a:cubicBezTo>
                  <a:pt x="1815" y="141"/>
                  <a:pt x="1815" y="141"/>
                  <a:pt x="1815" y="141"/>
                </a:cubicBezTo>
                <a:cubicBezTo>
                  <a:pt x="1776" y="141"/>
                  <a:pt x="1776" y="141"/>
                  <a:pt x="1776" y="141"/>
                </a:cubicBezTo>
                <a:cubicBezTo>
                  <a:pt x="1759" y="163"/>
                  <a:pt x="1759" y="163"/>
                  <a:pt x="1759" y="163"/>
                </a:cubicBezTo>
                <a:cubicBezTo>
                  <a:pt x="1759" y="232"/>
                  <a:pt x="1759" y="232"/>
                  <a:pt x="1759" y="232"/>
                </a:cubicBezTo>
                <a:cubicBezTo>
                  <a:pt x="1747" y="232"/>
                  <a:pt x="1747" y="232"/>
                  <a:pt x="1747" y="232"/>
                </a:cubicBezTo>
                <a:cubicBezTo>
                  <a:pt x="1747" y="199"/>
                  <a:pt x="1747" y="199"/>
                  <a:pt x="1747" y="199"/>
                </a:cubicBezTo>
                <a:cubicBezTo>
                  <a:pt x="1730" y="199"/>
                  <a:pt x="1730" y="199"/>
                  <a:pt x="1730" y="199"/>
                </a:cubicBezTo>
                <a:cubicBezTo>
                  <a:pt x="1730" y="240"/>
                  <a:pt x="1730" y="240"/>
                  <a:pt x="1730" y="240"/>
                </a:cubicBezTo>
                <a:cubicBezTo>
                  <a:pt x="1722" y="240"/>
                  <a:pt x="1722" y="240"/>
                  <a:pt x="1722" y="240"/>
                </a:cubicBezTo>
                <a:cubicBezTo>
                  <a:pt x="1714" y="225"/>
                  <a:pt x="1714" y="225"/>
                  <a:pt x="1714" y="225"/>
                </a:cubicBezTo>
                <a:cubicBezTo>
                  <a:pt x="1708" y="225"/>
                  <a:pt x="1708" y="225"/>
                  <a:pt x="1708" y="225"/>
                </a:cubicBezTo>
                <a:cubicBezTo>
                  <a:pt x="1708" y="188"/>
                  <a:pt x="1708" y="188"/>
                  <a:pt x="1708" y="188"/>
                </a:cubicBezTo>
                <a:cubicBezTo>
                  <a:pt x="1699" y="188"/>
                  <a:pt x="1699" y="188"/>
                  <a:pt x="1699" y="188"/>
                </a:cubicBezTo>
                <a:cubicBezTo>
                  <a:pt x="1699" y="225"/>
                  <a:pt x="1699" y="225"/>
                  <a:pt x="1699" y="225"/>
                </a:cubicBezTo>
                <a:cubicBezTo>
                  <a:pt x="1693" y="225"/>
                  <a:pt x="1693" y="225"/>
                  <a:pt x="1693" y="225"/>
                </a:cubicBezTo>
                <a:cubicBezTo>
                  <a:pt x="1676" y="240"/>
                  <a:pt x="1676" y="240"/>
                  <a:pt x="1676" y="240"/>
                </a:cubicBezTo>
                <a:cubicBezTo>
                  <a:pt x="1676" y="292"/>
                  <a:pt x="1676" y="292"/>
                  <a:pt x="1676" y="292"/>
                </a:cubicBezTo>
                <a:cubicBezTo>
                  <a:pt x="1676" y="414"/>
                  <a:pt x="1676" y="414"/>
                  <a:pt x="1676" y="414"/>
                </a:cubicBezTo>
                <a:cubicBezTo>
                  <a:pt x="1649" y="414"/>
                  <a:pt x="1649" y="414"/>
                  <a:pt x="1649" y="414"/>
                </a:cubicBezTo>
                <a:cubicBezTo>
                  <a:pt x="1649" y="249"/>
                  <a:pt x="1649" y="249"/>
                  <a:pt x="1649" y="249"/>
                </a:cubicBezTo>
                <a:cubicBezTo>
                  <a:pt x="1631" y="249"/>
                  <a:pt x="1631" y="249"/>
                  <a:pt x="1631" y="249"/>
                </a:cubicBezTo>
                <a:cubicBezTo>
                  <a:pt x="1631" y="224"/>
                  <a:pt x="1631" y="224"/>
                  <a:pt x="1631" y="224"/>
                </a:cubicBezTo>
                <a:cubicBezTo>
                  <a:pt x="1638" y="224"/>
                  <a:pt x="1638" y="224"/>
                  <a:pt x="1638" y="224"/>
                </a:cubicBezTo>
                <a:cubicBezTo>
                  <a:pt x="1638" y="216"/>
                  <a:pt x="1638" y="216"/>
                  <a:pt x="1638" y="216"/>
                </a:cubicBezTo>
                <a:cubicBezTo>
                  <a:pt x="1631" y="216"/>
                  <a:pt x="1631" y="216"/>
                  <a:pt x="1631" y="216"/>
                </a:cubicBezTo>
                <a:cubicBezTo>
                  <a:pt x="1631" y="208"/>
                  <a:pt x="1631" y="208"/>
                  <a:pt x="1631" y="208"/>
                </a:cubicBezTo>
                <a:cubicBezTo>
                  <a:pt x="1622" y="208"/>
                  <a:pt x="1622" y="208"/>
                  <a:pt x="1622" y="208"/>
                </a:cubicBezTo>
                <a:cubicBezTo>
                  <a:pt x="1622" y="191"/>
                  <a:pt x="1622" y="191"/>
                  <a:pt x="1622" y="191"/>
                </a:cubicBezTo>
                <a:cubicBezTo>
                  <a:pt x="1614" y="191"/>
                  <a:pt x="1614" y="191"/>
                  <a:pt x="1614" y="191"/>
                </a:cubicBezTo>
                <a:cubicBezTo>
                  <a:pt x="1614" y="208"/>
                  <a:pt x="1614" y="208"/>
                  <a:pt x="1614" y="208"/>
                </a:cubicBezTo>
                <a:cubicBezTo>
                  <a:pt x="1608" y="208"/>
                  <a:pt x="1608" y="208"/>
                  <a:pt x="1608" y="208"/>
                </a:cubicBezTo>
                <a:cubicBezTo>
                  <a:pt x="1608" y="216"/>
                  <a:pt x="1608" y="216"/>
                  <a:pt x="1608" y="216"/>
                </a:cubicBezTo>
                <a:cubicBezTo>
                  <a:pt x="1599" y="216"/>
                  <a:pt x="1599" y="216"/>
                  <a:pt x="1599" y="216"/>
                </a:cubicBezTo>
                <a:cubicBezTo>
                  <a:pt x="1599" y="224"/>
                  <a:pt x="1599" y="224"/>
                  <a:pt x="1599" y="224"/>
                </a:cubicBezTo>
                <a:cubicBezTo>
                  <a:pt x="1606" y="224"/>
                  <a:pt x="1606" y="224"/>
                  <a:pt x="1606" y="224"/>
                </a:cubicBezTo>
                <a:cubicBezTo>
                  <a:pt x="1606" y="248"/>
                  <a:pt x="1606" y="248"/>
                  <a:pt x="1606" y="248"/>
                </a:cubicBezTo>
                <a:cubicBezTo>
                  <a:pt x="1592" y="248"/>
                  <a:pt x="1592" y="248"/>
                  <a:pt x="1592" y="248"/>
                </a:cubicBezTo>
                <a:cubicBezTo>
                  <a:pt x="1592" y="341"/>
                  <a:pt x="1592" y="341"/>
                  <a:pt x="1592" y="341"/>
                </a:cubicBezTo>
                <a:cubicBezTo>
                  <a:pt x="1584" y="341"/>
                  <a:pt x="1584" y="341"/>
                  <a:pt x="1584" y="341"/>
                </a:cubicBezTo>
                <a:cubicBezTo>
                  <a:pt x="1584" y="266"/>
                  <a:pt x="1584" y="266"/>
                  <a:pt x="1584" y="266"/>
                </a:cubicBezTo>
                <a:cubicBezTo>
                  <a:pt x="1568" y="255"/>
                  <a:pt x="1568" y="255"/>
                  <a:pt x="1568" y="255"/>
                </a:cubicBezTo>
                <a:cubicBezTo>
                  <a:pt x="1568" y="226"/>
                  <a:pt x="1568" y="226"/>
                  <a:pt x="1568" y="226"/>
                </a:cubicBezTo>
                <a:cubicBezTo>
                  <a:pt x="1560" y="226"/>
                  <a:pt x="1560" y="226"/>
                  <a:pt x="1560" y="226"/>
                </a:cubicBezTo>
                <a:cubicBezTo>
                  <a:pt x="1560" y="249"/>
                  <a:pt x="1560" y="249"/>
                  <a:pt x="1560" y="249"/>
                </a:cubicBezTo>
                <a:cubicBezTo>
                  <a:pt x="1521" y="249"/>
                  <a:pt x="1521" y="249"/>
                  <a:pt x="1521" y="249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476" y="135"/>
                  <a:pt x="1476" y="135"/>
                  <a:pt x="1476" y="135"/>
                </a:cubicBezTo>
                <a:cubicBezTo>
                  <a:pt x="1476" y="93"/>
                  <a:pt x="1476" y="93"/>
                  <a:pt x="1476" y="93"/>
                </a:cubicBezTo>
                <a:cubicBezTo>
                  <a:pt x="1383" y="93"/>
                  <a:pt x="1383" y="93"/>
                  <a:pt x="1383" y="93"/>
                </a:cubicBezTo>
                <a:cubicBezTo>
                  <a:pt x="1383" y="133"/>
                  <a:pt x="1383" y="133"/>
                  <a:pt x="1383" y="133"/>
                </a:cubicBezTo>
                <a:cubicBezTo>
                  <a:pt x="1353" y="133"/>
                  <a:pt x="1353" y="133"/>
                  <a:pt x="1353" y="133"/>
                </a:cubicBezTo>
                <a:cubicBezTo>
                  <a:pt x="1353" y="80"/>
                  <a:pt x="1353" y="80"/>
                  <a:pt x="1353" y="80"/>
                </a:cubicBezTo>
                <a:cubicBezTo>
                  <a:pt x="1321" y="80"/>
                  <a:pt x="1321" y="80"/>
                  <a:pt x="1321" y="80"/>
                </a:cubicBezTo>
                <a:cubicBezTo>
                  <a:pt x="1321" y="52"/>
                  <a:pt x="1321" y="52"/>
                  <a:pt x="1321" y="52"/>
                </a:cubicBezTo>
                <a:cubicBezTo>
                  <a:pt x="1336" y="52"/>
                  <a:pt x="1336" y="52"/>
                  <a:pt x="1336" y="52"/>
                </a:cubicBezTo>
                <a:cubicBezTo>
                  <a:pt x="1336" y="45"/>
                  <a:pt x="1336" y="45"/>
                  <a:pt x="1336" y="45"/>
                </a:cubicBezTo>
                <a:cubicBezTo>
                  <a:pt x="1321" y="45"/>
                  <a:pt x="1321" y="45"/>
                  <a:pt x="1321" y="45"/>
                </a:cubicBezTo>
                <a:cubicBezTo>
                  <a:pt x="1321" y="20"/>
                  <a:pt x="1321" y="20"/>
                  <a:pt x="1321" y="20"/>
                </a:cubicBezTo>
                <a:cubicBezTo>
                  <a:pt x="1305" y="20"/>
                  <a:pt x="1305" y="20"/>
                  <a:pt x="1305" y="20"/>
                </a:cubicBezTo>
                <a:cubicBezTo>
                  <a:pt x="1305" y="3"/>
                  <a:pt x="1305" y="3"/>
                  <a:pt x="1305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8" y="20"/>
                  <a:pt x="1298" y="20"/>
                  <a:pt x="1298" y="20"/>
                </a:cubicBezTo>
                <a:cubicBezTo>
                  <a:pt x="1282" y="20"/>
                  <a:pt x="1282" y="20"/>
                  <a:pt x="1282" y="20"/>
                </a:cubicBezTo>
                <a:cubicBezTo>
                  <a:pt x="1282" y="45"/>
                  <a:pt x="1282" y="45"/>
                  <a:pt x="1282" y="45"/>
                </a:cubicBezTo>
                <a:cubicBezTo>
                  <a:pt x="1267" y="45"/>
                  <a:pt x="1267" y="45"/>
                  <a:pt x="1267" y="45"/>
                </a:cubicBezTo>
                <a:cubicBezTo>
                  <a:pt x="1267" y="53"/>
                  <a:pt x="1267" y="53"/>
                  <a:pt x="1267" y="53"/>
                </a:cubicBezTo>
                <a:cubicBezTo>
                  <a:pt x="1282" y="53"/>
                  <a:pt x="1282" y="53"/>
                  <a:pt x="1282" y="53"/>
                </a:cubicBezTo>
                <a:cubicBezTo>
                  <a:pt x="1282" y="79"/>
                  <a:pt x="1282" y="79"/>
                  <a:pt x="1282" y="79"/>
                </a:cubicBezTo>
                <a:cubicBezTo>
                  <a:pt x="1261" y="79"/>
                  <a:pt x="1261" y="79"/>
                  <a:pt x="1261" y="79"/>
                </a:cubicBezTo>
                <a:cubicBezTo>
                  <a:pt x="1261" y="68"/>
                  <a:pt x="1261" y="68"/>
                  <a:pt x="1261" y="68"/>
                </a:cubicBezTo>
                <a:cubicBezTo>
                  <a:pt x="1251" y="68"/>
                  <a:pt x="1251" y="68"/>
                  <a:pt x="1251" y="68"/>
                </a:cubicBezTo>
                <a:cubicBezTo>
                  <a:pt x="1251" y="44"/>
                  <a:pt x="1251" y="44"/>
                  <a:pt x="1251" y="44"/>
                </a:cubicBezTo>
                <a:cubicBezTo>
                  <a:pt x="1228" y="44"/>
                  <a:pt x="1228" y="44"/>
                  <a:pt x="1228" y="44"/>
                </a:cubicBezTo>
                <a:cubicBezTo>
                  <a:pt x="1228" y="76"/>
                  <a:pt x="1228" y="76"/>
                  <a:pt x="1228" y="76"/>
                </a:cubicBezTo>
                <a:cubicBezTo>
                  <a:pt x="1220" y="76"/>
                  <a:pt x="1220" y="76"/>
                  <a:pt x="1220" y="76"/>
                </a:cubicBezTo>
                <a:cubicBezTo>
                  <a:pt x="1220" y="134"/>
                  <a:pt x="1220" y="134"/>
                  <a:pt x="1220" y="134"/>
                </a:cubicBezTo>
                <a:cubicBezTo>
                  <a:pt x="1205" y="134"/>
                  <a:pt x="1205" y="134"/>
                  <a:pt x="1205" y="134"/>
                </a:cubicBezTo>
                <a:cubicBezTo>
                  <a:pt x="1205" y="89"/>
                  <a:pt x="1205" y="89"/>
                  <a:pt x="1205" y="89"/>
                </a:cubicBezTo>
                <a:cubicBezTo>
                  <a:pt x="1173" y="50"/>
                  <a:pt x="1173" y="50"/>
                  <a:pt x="1173" y="50"/>
                </a:cubicBezTo>
                <a:cubicBezTo>
                  <a:pt x="1173" y="0"/>
                  <a:pt x="1173" y="0"/>
                  <a:pt x="1173" y="0"/>
                </a:cubicBezTo>
              </a:path>
            </a:pathLst>
          </a:custGeom>
          <a:solidFill>
            <a:srgbClr val="002060">
              <a:alpha val="6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/>
            <a:endParaRPr sz="1350"/>
          </a:p>
        </p:txBody>
      </p:sp>
      <p:pic>
        <p:nvPicPr>
          <p:cNvPr id="11" name="Picture 2" descr="C:\Users\wangyanming\Desktop\未标题-1-08.png"/>
          <p:cNvPicPr>
            <a:picLocks noChangeAspect="1"/>
          </p:cNvPicPr>
          <p:nvPr/>
        </p:nvPicPr>
        <p:blipFill>
          <a:blip r:embed="rId1"/>
          <a:srcRect t="-87500" b="-87500"/>
          <a:stretch>
            <a:fillRect/>
          </a:stretch>
        </p:blipFill>
        <p:spPr>
          <a:xfrm>
            <a:off x="19050" y="857421"/>
            <a:ext cx="12192000" cy="551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" name="文本框 103"/>
          <p:cNvSpPr txBox="1"/>
          <p:nvPr>
            <p:custDataLst>
              <p:tags r:id="rId2"/>
            </p:custDataLst>
          </p:nvPr>
        </p:nvSpPr>
        <p:spPr>
          <a:xfrm>
            <a:off x="358775" y="1309370"/>
            <a:ext cx="252603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移动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端：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集合移动端工作台、消息、日程、通讯录等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应用。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移动端工作台含消息中心、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公告、日程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79755" y="298450"/>
            <a:ext cx="10708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zh-CN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工作台</a:t>
            </a:r>
            <a:r>
              <a:rPr lang="zh-CN" sz="2400" b="1" spc="300">
                <a:solidFill>
                  <a:srgbClr val="008543"/>
                </a:solidFill>
                <a:latin typeface="Microsoft YaHei" panose="020B0503020204020204" charset="-122"/>
                <a:ea typeface="Microsoft YaHei" panose="020B0503020204020204" charset="-122"/>
                <a:sym typeface="+mn-lt"/>
              </a:rPr>
              <a:t>介绍</a:t>
            </a:r>
            <a:endParaRPr lang="zh-CN" sz="2400" b="1" spc="300">
              <a:solidFill>
                <a:srgbClr val="008543"/>
              </a:solidFill>
              <a:latin typeface="Microsoft YaHei" panose="020B0503020204020204" charset="-122"/>
              <a:ea typeface="Microsoft YaHei" panose="020B0503020204020204" charset="-122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451225" y="917575"/>
            <a:ext cx="2707640" cy="602551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4436745" y="5193665"/>
            <a:ext cx="1283335" cy="3867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+mj-ea"/>
              <a:buNone/>
            </a:pPr>
            <a:r>
              <a:rPr lang="zh-CN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消息</a:t>
            </a:r>
            <a:endParaRPr lang="zh-CN" altLang="en-US" b="1" dirty="0">
              <a:solidFill>
                <a:schemeClr val="tx2">
                  <a:lumMod val="60000"/>
                  <a:lumOff val="40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158865" y="977265"/>
            <a:ext cx="2698750" cy="584708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6971665" y="5193665"/>
            <a:ext cx="1283335" cy="3867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+mj-ea"/>
              <a:buNone/>
            </a:pPr>
            <a:r>
              <a:rPr lang="zh-CN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工作台</a:t>
            </a:r>
            <a:endParaRPr lang="zh-CN" altLang="en-US" b="1" dirty="0">
              <a:solidFill>
                <a:schemeClr val="tx2">
                  <a:lumMod val="60000"/>
                  <a:lumOff val="40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857615" y="961390"/>
            <a:ext cx="2725420" cy="594487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12"/>
            </p:custDataLst>
          </p:nvPr>
        </p:nvSpPr>
        <p:spPr>
          <a:xfrm>
            <a:off x="9704070" y="5193665"/>
            <a:ext cx="1283335" cy="3867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+mj-ea"/>
              <a:buNone/>
            </a:pPr>
            <a:r>
              <a:rPr lang="en-US" altLang="zh-CN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  </a:t>
            </a:r>
            <a:r>
              <a:rPr lang="zh-CN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日程</a:t>
            </a:r>
            <a:endParaRPr lang="zh-CN" altLang="en-US" b="1" dirty="0">
              <a:solidFill>
                <a:schemeClr val="tx2">
                  <a:lumMod val="60000"/>
                  <a:lumOff val="40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UNIT_TYPE" val="j"/>
  <p:tag name="KSO_WM_UNIT_PLACING_PICTURE_USER_VIEWPORT" val="{&quot;height&quot;:741,&quot;width&quot;:2825}"/>
</p:tagLst>
</file>

<file path=ppt/tags/tag213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542_7*a*1"/>
  <p:tag name="KSO_WM_TEMPLATE_CATEGORY" val="custom"/>
  <p:tag name="KSO_WM_TEMPLATE_INDEX" val="20202542"/>
  <p:tag name="KSO_WM_UNIT_LAYERLEVEL" val="1"/>
  <p:tag name="KSO_WM_TAG_VERSION" val="1.0"/>
  <p:tag name="KSO_WM_BEAUTIFY_FLAG" val="#wm#"/>
  <p:tag name="KSO_WM_UNIT_ISNUMDGMTITLE" val="0"/>
  <p:tag name="KSO_WM_UNIT_TEXT_FILL_FORE_SCHEMECOLOR_INDEX_BRIGHTNESS" val="0.15"/>
  <p:tag name="KSO_WM_UNIT_TEXT_FILL_FORE_SCHEMECOLOR_INDEX" val="13"/>
  <p:tag name="KSO_WM_UNIT_TEXT_FILL_TYPE" val="1"/>
</p:tagLst>
</file>

<file path=ppt/tags/tag214.xml><?xml version="1.0" encoding="utf-8"?>
<p:tagLst xmlns:p="http://schemas.openxmlformats.org/presentationml/2006/main">
  <p:tag name="KSO_WM_SLIDE_ID" val="custom20202542_7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542"/>
  <p:tag name="KSO_WM_SLIDE_LAYOUT" val="a_e"/>
  <p:tag name="KSO_WM_SLIDE_LAYOUT_CNT" val="1_1"/>
  <p:tag name="KSO_WM_TEMPLATE_THUMBS_INDEX" val="1、2、3、6、8、10、11、12、15"/>
  <p:tag name="KSO_WM_TEMPLATE_SUBCATEGORY" val="0"/>
  <p:tag name="KSO_WM_TEMPLATE_MASTER_TYPE" val="1"/>
  <p:tag name="KSO_WM_TEMPLATE_COLOR_TYPE" val="1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commondata" val="eyJoZGlkIjoiYWRlNTExNjYyNGJmMjEyOGEyNTk5OTI5ZGRhNDJiZGQifQ==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2.xml><?xml version="1.0" encoding="utf-8"?>
<p:tagLst xmlns:p="http://schemas.openxmlformats.org/presentationml/2006/main">
  <p:tag name="KSO_WM_SLIDE_MODEL_TYPE" val="cover"/>
</p:tagLst>
</file>

<file path=ppt/tags/tag63.xml><?xml version="1.0" encoding="utf-8"?>
<p:tagLst xmlns:p="http://schemas.openxmlformats.org/presentationml/2006/main">
  <p:tag name="KSO_WM_UNIT_TYPE" val="j"/>
  <p:tag name="KSO_WM_UNIT_PLACING_PICTURE_USER_VIEWPORT" val="{&quot;height&quot;:741,&quot;width&quot;:2825}"/>
</p:tagLst>
</file>

<file path=ppt/tags/tag64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542_7*a*1"/>
  <p:tag name="KSO_WM_TEMPLATE_CATEGORY" val="custom"/>
  <p:tag name="KSO_WM_TEMPLATE_INDEX" val="20202542"/>
  <p:tag name="KSO_WM_UNIT_LAYERLEVEL" val="1"/>
  <p:tag name="KSO_WM_TAG_VERSION" val="1.0"/>
  <p:tag name="KSO_WM_BEAUTIFY_FLAG" val="#wm#"/>
  <p:tag name="KSO_WM_UNIT_ISNUMDGMTITLE" val="0"/>
  <p:tag name="KSO_WM_UNIT_TEXT_FILL_FORE_SCHEMECOLOR_INDEX_BRIGHTNESS" val="0.15"/>
  <p:tag name="KSO_WM_UNIT_TEXT_FILL_FORE_SCHEMECOLOR_INDEX" val="13"/>
  <p:tag name="KSO_WM_UNIT_TEXT_FILL_TYPE" val="1"/>
</p:tagLst>
</file>

<file path=ppt/tags/tag65.xml><?xml version="1.0" encoding="utf-8"?>
<p:tagLst xmlns:p="http://schemas.openxmlformats.org/presentationml/2006/main">
  <p:tag name="KSO_WM_SLIDE_ID" val="custom20202542_7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542"/>
  <p:tag name="KSO_WM_SLIDE_LAYOUT" val="a_e"/>
  <p:tag name="KSO_WM_SLIDE_LAYOUT_CNT" val="1_1"/>
  <p:tag name="KSO_WM_TEMPLATE_THUMBS_INDEX" val="1、2、3、6、8、10、11、12、15"/>
  <p:tag name="KSO_WM_TEMPLATE_SUBCATEGORY" val="0"/>
  <p:tag name="KSO_WM_TEMPLATE_MASTER_TYPE" val="1"/>
  <p:tag name="KSO_WM_TEMPLATE_COLOR_TYPE" val="1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UNIT_TYPE" val="j"/>
  <p:tag name="KSO_WM_UNIT_PLACING_PICTURE_USER_VIEWPORT" val="{&quot;height&quot;:741,&quot;width&quot;:2825}"/>
</p:tagLst>
</file>

<file path=ppt/tags/tag85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542_7*a*1"/>
  <p:tag name="KSO_WM_TEMPLATE_CATEGORY" val="custom"/>
  <p:tag name="KSO_WM_TEMPLATE_INDEX" val="20202542"/>
  <p:tag name="KSO_WM_UNIT_LAYERLEVEL" val="1"/>
  <p:tag name="KSO_WM_TAG_VERSION" val="1.0"/>
  <p:tag name="KSO_WM_BEAUTIFY_FLAG" val="#wm#"/>
  <p:tag name="KSO_WM_UNIT_ISNUMDGMTITLE" val="0"/>
  <p:tag name="KSO_WM_UNIT_TEXT_FILL_FORE_SCHEMECOLOR_INDEX_BRIGHTNESS" val="0.15"/>
  <p:tag name="KSO_WM_UNIT_TEXT_FILL_FORE_SCHEMECOLOR_INDEX" val="13"/>
  <p:tag name="KSO_WM_UNIT_TEXT_FILL_TYPE" val="1"/>
</p:tagLst>
</file>

<file path=ppt/tags/tag86.xml><?xml version="1.0" encoding="utf-8"?>
<p:tagLst xmlns:p="http://schemas.openxmlformats.org/presentationml/2006/main">
  <p:tag name="KSO_WM_SLIDE_ID" val="custom20202542_7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542"/>
  <p:tag name="KSO_WM_SLIDE_LAYOUT" val="a_e"/>
  <p:tag name="KSO_WM_SLIDE_LAYOUT_CNT" val="1_1"/>
  <p:tag name="KSO_WM_TEMPLATE_THUMBS_INDEX" val="1、2、3、6、8、10、11、12、15"/>
  <p:tag name="KSO_WM_TEMPLATE_SUBCATEGORY" val="0"/>
  <p:tag name="KSO_WM_TEMPLATE_MASTER_TYPE" val="1"/>
  <p:tag name="KSO_WM_TEMPLATE_COLOR_TYPE" val="1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3192</Words>
  <Application>WPS Spreadsheets</Application>
  <PresentationFormat>宽屏</PresentationFormat>
  <Paragraphs>354</Paragraphs>
  <Slides>41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41</vt:i4>
      </vt:variant>
    </vt:vector>
  </HeadingPairs>
  <TitlesOfParts>
    <vt:vector size="61" baseType="lpstr">
      <vt:lpstr>Arial</vt:lpstr>
      <vt:lpstr>SimSun</vt:lpstr>
      <vt:lpstr>Wingdings</vt:lpstr>
      <vt:lpstr>Calibri</vt:lpstr>
      <vt:lpstr>SimSun</vt:lpstr>
      <vt:lpstr>汉仪书宋二KW</vt:lpstr>
      <vt:lpstr>Microsoft YaHei</vt:lpstr>
      <vt:lpstr>汉仪旗黑</vt:lpstr>
      <vt:lpstr>华文行楷</vt:lpstr>
      <vt:lpstr>汉仪书魂体简</vt:lpstr>
      <vt:lpstr>Microsoft YaHei</vt:lpstr>
      <vt:lpstr>SimSun</vt:lpstr>
      <vt:lpstr>Arial Unicode MS</vt:lpstr>
      <vt:lpstr>汉仪黑方简</vt:lpstr>
      <vt:lpstr>行楷-简</vt:lpstr>
      <vt:lpstr>华文宋体</vt:lpstr>
      <vt:lpstr>汉仪中黑KW</vt:lpstr>
      <vt:lpstr>1_Office 主题​​</vt:lpstr>
      <vt:lpstr>1_Office 主题</vt:lpstr>
      <vt:lpstr>2_Office 主题</vt:lpstr>
      <vt:lpstr>PowerPoint 演示文稿</vt:lpstr>
      <vt:lpstr>1.系统登录</vt:lpstr>
      <vt:lpstr>PowerPoint 演示文稿</vt:lpstr>
      <vt:lpstr>PowerPoint 演示文稿</vt:lpstr>
      <vt:lpstr>PowerPoint 演示文稿</vt:lpstr>
      <vt:lpstr>PowerPoint 演示文稿</vt:lpstr>
      <vt:lpstr>2.系统功能 （工作台、消息中心、快捷应用、日程、通讯录、公告）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3.系统设置 （工作台、消息中心、快捷应用、日程、通讯录、公告）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潘燕文</dc:creator>
  <cp:lastModifiedBy>YAN</cp:lastModifiedBy>
  <cp:revision>79</cp:revision>
  <dcterms:created xsi:type="dcterms:W3CDTF">2024-06-14T09:30:29Z</dcterms:created>
  <dcterms:modified xsi:type="dcterms:W3CDTF">2024-06-14T09:30:29Z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1033-6.7.1.8828</vt:lpwstr>
  </property>
  <property fmtid="{D5CDD505-2E9C-101B-9397-08002B2CF9AE}" pid="3" name="ICV">
    <vt:lpwstr>CBABA2486C971D22B50D6C6677D4EB95_43</vt:lpwstr>
  </property>
</Properties>
</file>